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tags/tag6.xml" ContentType="application/vnd.openxmlformats-officedocument.presentationml.tags+xml"/>
  <Override PartName="/ppt/notesSlides/notesSlide28.xml" ContentType="application/vnd.openxmlformats-officedocument.presentationml.notesSlide+xml"/>
  <Override PartName="/ppt/tags/tag7.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85" r:id="rId2"/>
    <p:sldId id="259" r:id="rId3"/>
    <p:sldId id="284" r:id="rId4"/>
    <p:sldId id="274" r:id="rId5"/>
    <p:sldId id="273" r:id="rId6"/>
    <p:sldId id="263" r:id="rId7"/>
    <p:sldId id="283" r:id="rId8"/>
    <p:sldId id="275" r:id="rId9"/>
    <p:sldId id="270" r:id="rId10"/>
    <p:sldId id="286" r:id="rId11"/>
    <p:sldId id="288" r:id="rId12"/>
    <p:sldId id="289" r:id="rId13"/>
    <p:sldId id="290" r:id="rId14"/>
    <p:sldId id="291" r:id="rId15"/>
    <p:sldId id="282" r:id="rId16"/>
    <p:sldId id="287" r:id="rId17"/>
    <p:sldId id="281" r:id="rId18"/>
    <p:sldId id="271" r:id="rId19"/>
    <p:sldId id="272" r:id="rId20"/>
    <p:sldId id="268" r:id="rId21"/>
    <p:sldId id="264" r:id="rId22"/>
    <p:sldId id="278" r:id="rId23"/>
    <p:sldId id="279" r:id="rId24"/>
    <p:sldId id="280" r:id="rId25"/>
    <p:sldId id="260" r:id="rId26"/>
    <p:sldId id="265" r:id="rId27"/>
    <p:sldId id="267" r:id="rId28"/>
    <p:sldId id="276" r:id="rId29"/>
    <p:sldId id="277"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26B"/>
    <a:srgbClr val="494398"/>
    <a:srgbClr val="252326"/>
    <a:srgbClr val="F9B515"/>
    <a:srgbClr val="0CC3BC"/>
    <a:srgbClr val="15181C"/>
    <a:srgbClr val="F09D1F"/>
    <a:srgbClr val="00A0E9"/>
    <a:srgbClr val="FED234"/>
    <a:srgbClr val="3F3B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11" autoAdjust="0"/>
    <p:restoredTop sz="94661" autoAdjust="0"/>
  </p:normalViewPr>
  <p:slideViewPr>
    <p:cSldViewPr snapToGrid="0" showGuides="1">
      <p:cViewPr varScale="1">
        <p:scale>
          <a:sx n="84" d="100"/>
          <a:sy n="84" d="100"/>
        </p:scale>
        <p:origin x="114" y="3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C511FE-74BB-4F41-9B6B-8BE451F79FBB}"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74856BE8-5123-4C94-8E91-AF2429975690}">
      <dgm:prSet phldrT="[Text]" custT="1"/>
      <dgm:spPr/>
      <dgm:t>
        <a:bodyPr/>
        <a:lstStyle/>
        <a:p>
          <a:r>
            <a:rPr lang="en-US" sz="1600" b="1" dirty="0">
              <a:effectLst>
                <a:outerShdw blurRad="38100" dist="38100" dir="2700000" algn="tl">
                  <a:srgbClr val="000000">
                    <a:alpha val="43137"/>
                  </a:srgbClr>
                </a:outerShdw>
              </a:effectLst>
            </a:rPr>
            <a:t>Power distance</a:t>
          </a:r>
        </a:p>
      </dgm:t>
    </dgm:pt>
    <dgm:pt modelId="{8686459A-40C8-4EC6-9780-CCC4BD358CAB}" type="parTrans" cxnId="{51E1A0E7-C137-4E67-ACB7-6FABDBE1F047}">
      <dgm:prSet/>
      <dgm:spPr/>
      <dgm:t>
        <a:bodyPr/>
        <a:lstStyle/>
        <a:p>
          <a:endParaRPr lang="en-US"/>
        </a:p>
      </dgm:t>
    </dgm:pt>
    <dgm:pt modelId="{AA2661CE-D0CE-436F-A50C-A0C14DE3D9F0}" type="sibTrans" cxnId="{51E1A0E7-C137-4E67-ACB7-6FABDBE1F047}">
      <dgm:prSet/>
      <dgm:spPr/>
      <dgm:t>
        <a:bodyPr/>
        <a:lstStyle/>
        <a:p>
          <a:endParaRPr lang="en-US"/>
        </a:p>
      </dgm:t>
    </dgm:pt>
    <dgm:pt modelId="{8A64D19B-4D11-46E8-B9B0-7D0DDAA38D3D}">
      <dgm:prSet phldrT="[Text]" custT="1"/>
      <dgm:spPr/>
      <dgm:t>
        <a:bodyPr/>
        <a:lstStyle/>
        <a:p>
          <a:r>
            <a:rPr lang="en-US" sz="1600" b="1" kern="1200" dirty="0">
              <a:solidFill>
                <a:prstClr val="black">
                  <a:hueOff val="0"/>
                  <a:satOff val="0"/>
                  <a:lumOff val="0"/>
                  <a:alphaOff val="0"/>
                </a:prstClr>
              </a:solidFill>
              <a:effectLst>
                <a:outerShdw blurRad="38100" dist="38100" dir="2700000" algn="tl">
                  <a:srgbClr val="000000">
                    <a:alpha val="43137"/>
                  </a:srgbClr>
                </a:outerShdw>
              </a:effectLst>
              <a:latin typeface="Calibri"/>
              <a:ea typeface="微软雅黑"/>
              <a:cs typeface="+mn-cs"/>
            </a:rPr>
            <a:t>Individualism Vs Collectivism</a:t>
          </a:r>
        </a:p>
      </dgm:t>
    </dgm:pt>
    <dgm:pt modelId="{E056AF2D-AF1D-42C6-9DDD-83AABBA7D4A1}" type="parTrans" cxnId="{56BE1C0B-76A5-45E3-9EE4-1D8370691481}">
      <dgm:prSet/>
      <dgm:spPr/>
      <dgm:t>
        <a:bodyPr/>
        <a:lstStyle/>
        <a:p>
          <a:endParaRPr lang="en-US"/>
        </a:p>
      </dgm:t>
    </dgm:pt>
    <dgm:pt modelId="{469A6E33-75C5-484B-AEBE-E2489787A8DC}" type="sibTrans" cxnId="{56BE1C0B-76A5-45E3-9EE4-1D8370691481}">
      <dgm:prSet/>
      <dgm:spPr/>
      <dgm:t>
        <a:bodyPr/>
        <a:lstStyle/>
        <a:p>
          <a:endParaRPr lang="en-US"/>
        </a:p>
      </dgm:t>
    </dgm:pt>
    <dgm:pt modelId="{96E8A1C2-1111-4539-8968-0B49B9EBAD47}">
      <dgm:prSet phldrT="[Text]" custT="1"/>
      <dgm:spPr/>
      <dgm:t>
        <a:bodyPr/>
        <a:lstStyle/>
        <a:p>
          <a:pPr marL="0" lvl="0" indent="0" algn="ctr" defTabSz="711200">
            <a:lnSpc>
              <a:spcPct val="90000"/>
            </a:lnSpc>
            <a:spcBef>
              <a:spcPct val="0"/>
            </a:spcBef>
            <a:spcAft>
              <a:spcPct val="35000"/>
            </a:spcAft>
            <a:buNone/>
          </a:pPr>
          <a:r>
            <a:rPr lang="en-US" sz="1600" b="1" kern="1200" dirty="0">
              <a:solidFill>
                <a:prstClr val="black">
                  <a:hueOff val="0"/>
                  <a:satOff val="0"/>
                  <a:lumOff val="0"/>
                  <a:alphaOff val="0"/>
                </a:prstClr>
              </a:solidFill>
              <a:effectLst>
                <a:outerShdw blurRad="38100" dist="38100" dir="2700000" algn="tl">
                  <a:srgbClr val="000000">
                    <a:alpha val="43137"/>
                  </a:srgbClr>
                </a:outerShdw>
              </a:effectLst>
              <a:latin typeface="Calibri"/>
              <a:ea typeface="微软雅黑"/>
              <a:cs typeface="+mn-cs"/>
            </a:rPr>
            <a:t>Masculinity Vs Femininity</a:t>
          </a:r>
        </a:p>
      </dgm:t>
    </dgm:pt>
    <dgm:pt modelId="{F471552A-6577-486C-8DF3-0EF434F093C8}" type="parTrans" cxnId="{4433AF1F-0C87-454E-96E9-6B0A96EC05FE}">
      <dgm:prSet/>
      <dgm:spPr/>
      <dgm:t>
        <a:bodyPr/>
        <a:lstStyle/>
        <a:p>
          <a:endParaRPr lang="en-US"/>
        </a:p>
      </dgm:t>
    </dgm:pt>
    <dgm:pt modelId="{9BDB8B4D-C5EB-4340-B359-C50EC670EB0A}" type="sibTrans" cxnId="{4433AF1F-0C87-454E-96E9-6B0A96EC05FE}">
      <dgm:prSet/>
      <dgm:spPr/>
      <dgm:t>
        <a:bodyPr/>
        <a:lstStyle/>
        <a:p>
          <a:endParaRPr lang="en-US"/>
        </a:p>
      </dgm:t>
    </dgm:pt>
    <dgm:pt modelId="{0A32F9FD-226E-4408-9091-BFD9860CF5C5}">
      <dgm:prSet phldrT="[Text]" custT="1"/>
      <dgm:spPr/>
      <dgm:t>
        <a:bodyPr/>
        <a:lstStyle/>
        <a:p>
          <a:pPr marL="0" lvl="0" indent="0" algn="ctr" defTabSz="711200">
            <a:lnSpc>
              <a:spcPct val="90000"/>
            </a:lnSpc>
            <a:spcBef>
              <a:spcPct val="0"/>
            </a:spcBef>
            <a:spcAft>
              <a:spcPct val="35000"/>
            </a:spcAft>
            <a:buNone/>
          </a:pPr>
          <a:r>
            <a:rPr lang="en-US" sz="1600" b="1" kern="1200" dirty="0">
              <a:solidFill>
                <a:prstClr val="black">
                  <a:hueOff val="0"/>
                  <a:satOff val="0"/>
                  <a:lumOff val="0"/>
                  <a:alphaOff val="0"/>
                </a:prstClr>
              </a:solidFill>
              <a:effectLst>
                <a:outerShdw blurRad="38100" dist="38100" dir="2700000" algn="tl">
                  <a:srgbClr val="000000">
                    <a:alpha val="43137"/>
                  </a:srgbClr>
                </a:outerShdw>
              </a:effectLst>
              <a:latin typeface="Calibri"/>
              <a:ea typeface="微软雅黑"/>
              <a:cs typeface="+mn-cs"/>
            </a:rPr>
            <a:t>Uncertainty Avoidance</a:t>
          </a:r>
        </a:p>
      </dgm:t>
    </dgm:pt>
    <dgm:pt modelId="{76C61B44-BC72-4C3C-95A9-626A43611929}" type="parTrans" cxnId="{EF700BA8-0493-42FF-B756-C61B9451BEB0}">
      <dgm:prSet/>
      <dgm:spPr/>
      <dgm:t>
        <a:bodyPr/>
        <a:lstStyle/>
        <a:p>
          <a:endParaRPr lang="en-US"/>
        </a:p>
      </dgm:t>
    </dgm:pt>
    <dgm:pt modelId="{710E7727-FB54-48CB-9F25-0D7560E98643}" type="sibTrans" cxnId="{EF700BA8-0493-42FF-B756-C61B9451BEB0}">
      <dgm:prSet/>
      <dgm:spPr/>
      <dgm:t>
        <a:bodyPr/>
        <a:lstStyle/>
        <a:p>
          <a:endParaRPr lang="en-US"/>
        </a:p>
      </dgm:t>
    </dgm:pt>
    <dgm:pt modelId="{3AD60BA6-FCA5-4B4B-AF1B-266BBB2E3D7B}">
      <dgm:prSet phldrT="[Text]" custT="1"/>
      <dgm:spPr/>
      <dgm:t>
        <a:bodyPr/>
        <a:lstStyle/>
        <a:p>
          <a:pPr marL="0" lvl="0" indent="0" algn="ctr" defTabSz="711200">
            <a:lnSpc>
              <a:spcPct val="90000"/>
            </a:lnSpc>
            <a:spcBef>
              <a:spcPct val="0"/>
            </a:spcBef>
            <a:spcAft>
              <a:spcPct val="35000"/>
            </a:spcAft>
            <a:buNone/>
          </a:pPr>
          <a:r>
            <a:rPr lang="en-US" sz="1600" b="1" kern="1200" dirty="0">
              <a:solidFill>
                <a:prstClr val="black">
                  <a:hueOff val="0"/>
                  <a:satOff val="0"/>
                  <a:lumOff val="0"/>
                  <a:alphaOff val="0"/>
                </a:prstClr>
              </a:solidFill>
              <a:effectLst>
                <a:outerShdw blurRad="38100" dist="38100" dir="2700000" algn="tl">
                  <a:srgbClr val="000000">
                    <a:alpha val="43137"/>
                  </a:srgbClr>
                </a:outerShdw>
              </a:effectLst>
              <a:latin typeface="Calibri"/>
              <a:ea typeface="微软雅黑"/>
              <a:cs typeface="+mn-cs"/>
            </a:rPr>
            <a:t>Short Term Vs Long Term</a:t>
          </a:r>
        </a:p>
      </dgm:t>
    </dgm:pt>
    <dgm:pt modelId="{2A245A02-314F-4A22-A0B0-05C4A89D624D}" type="parTrans" cxnId="{7B5C502D-9CF4-4B65-882C-FA0FEF08CFE8}">
      <dgm:prSet/>
      <dgm:spPr/>
      <dgm:t>
        <a:bodyPr/>
        <a:lstStyle/>
        <a:p>
          <a:endParaRPr lang="en-US"/>
        </a:p>
      </dgm:t>
    </dgm:pt>
    <dgm:pt modelId="{702E9381-C9E3-4441-840D-EDEE2FBD8C1D}" type="sibTrans" cxnId="{7B5C502D-9CF4-4B65-882C-FA0FEF08CFE8}">
      <dgm:prSet/>
      <dgm:spPr/>
      <dgm:t>
        <a:bodyPr/>
        <a:lstStyle/>
        <a:p>
          <a:endParaRPr lang="en-US"/>
        </a:p>
      </dgm:t>
    </dgm:pt>
    <dgm:pt modelId="{45E60015-A30A-4BE2-A835-354D62ECB564}">
      <dgm:prSet phldrT="[Text]" custT="1"/>
      <dgm:spPr/>
      <dgm:t>
        <a:bodyPr/>
        <a:lstStyle/>
        <a:p>
          <a:pPr marL="0" lvl="0" indent="0" algn="ctr" defTabSz="711200">
            <a:lnSpc>
              <a:spcPct val="90000"/>
            </a:lnSpc>
            <a:spcBef>
              <a:spcPct val="0"/>
            </a:spcBef>
            <a:spcAft>
              <a:spcPct val="35000"/>
            </a:spcAft>
            <a:buNone/>
          </a:pPr>
          <a:r>
            <a:rPr lang="en-US" sz="1600" b="1" kern="1200" dirty="0">
              <a:solidFill>
                <a:prstClr val="black">
                  <a:hueOff val="0"/>
                  <a:satOff val="0"/>
                  <a:lumOff val="0"/>
                  <a:alphaOff val="0"/>
                </a:prstClr>
              </a:solidFill>
              <a:effectLst>
                <a:outerShdw blurRad="38100" dist="38100" dir="2700000" algn="tl">
                  <a:srgbClr val="000000">
                    <a:alpha val="43137"/>
                  </a:srgbClr>
                </a:outerShdw>
              </a:effectLst>
              <a:latin typeface="Calibri"/>
              <a:ea typeface="微软雅黑"/>
              <a:cs typeface="+mn-cs"/>
            </a:rPr>
            <a:t>Indulgence Vs Restraints</a:t>
          </a:r>
        </a:p>
      </dgm:t>
    </dgm:pt>
    <dgm:pt modelId="{A826FA9A-FAEA-40B1-8F96-61CEBF002E97}" type="parTrans" cxnId="{97F241A6-6BE3-4982-AAD0-1D6472AF7656}">
      <dgm:prSet/>
      <dgm:spPr/>
      <dgm:t>
        <a:bodyPr/>
        <a:lstStyle/>
        <a:p>
          <a:endParaRPr lang="en-US"/>
        </a:p>
      </dgm:t>
    </dgm:pt>
    <dgm:pt modelId="{759A7AD9-4CA7-48B4-A2C3-14FBBBAACDCF}" type="sibTrans" cxnId="{97F241A6-6BE3-4982-AAD0-1D6472AF7656}">
      <dgm:prSet/>
      <dgm:spPr/>
      <dgm:t>
        <a:bodyPr/>
        <a:lstStyle/>
        <a:p>
          <a:endParaRPr lang="en-US"/>
        </a:p>
      </dgm:t>
    </dgm:pt>
    <dgm:pt modelId="{71253AF2-894C-4CB3-9893-DFC72F08492B}" type="pres">
      <dgm:prSet presAssocID="{58C511FE-74BB-4F41-9B6B-8BE451F79FBB}" presName="cycle" presStyleCnt="0">
        <dgm:presLayoutVars>
          <dgm:dir/>
          <dgm:resizeHandles val="exact"/>
        </dgm:presLayoutVars>
      </dgm:prSet>
      <dgm:spPr/>
    </dgm:pt>
    <dgm:pt modelId="{BF36EAF0-5B1A-4FC7-8677-EAEBCDE3328E}" type="pres">
      <dgm:prSet presAssocID="{74856BE8-5123-4C94-8E91-AF2429975690}" presName="dummy" presStyleCnt="0"/>
      <dgm:spPr/>
    </dgm:pt>
    <dgm:pt modelId="{8AC38C13-1FF1-4715-BC72-7BE664C380B1}" type="pres">
      <dgm:prSet presAssocID="{74856BE8-5123-4C94-8E91-AF2429975690}" presName="node" presStyleLbl="revTx" presStyleIdx="0" presStyleCnt="6">
        <dgm:presLayoutVars>
          <dgm:bulletEnabled val="1"/>
        </dgm:presLayoutVars>
      </dgm:prSet>
      <dgm:spPr/>
    </dgm:pt>
    <dgm:pt modelId="{A324C1EC-7A61-4816-94C2-849912A079E4}" type="pres">
      <dgm:prSet presAssocID="{AA2661CE-D0CE-436F-A50C-A0C14DE3D9F0}" presName="sibTrans" presStyleLbl="node1" presStyleIdx="0" presStyleCnt="6" custLinFactNeighborX="0" custLinFactNeighborY="-806"/>
      <dgm:spPr/>
    </dgm:pt>
    <dgm:pt modelId="{330F59E9-7A3E-4B7A-90BD-4D7FAD205600}" type="pres">
      <dgm:prSet presAssocID="{8A64D19B-4D11-46E8-B9B0-7D0DDAA38D3D}" presName="dummy" presStyleCnt="0"/>
      <dgm:spPr/>
    </dgm:pt>
    <dgm:pt modelId="{C84812C4-B2E7-4451-B761-DBBD7C561F17}" type="pres">
      <dgm:prSet presAssocID="{8A64D19B-4D11-46E8-B9B0-7D0DDAA38D3D}" presName="node" presStyleLbl="revTx" presStyleIdx="1" presStyleCnt="6">
        <dgm:presLayoutVars>
          <dgm:bulletEnabled val="1"/>
        </dgm:presLayoutVars>
      </dgm:prSet>
      <dgm:spPr/>
    </dgm:pt>
    <dgm:pt modelId="{0D110112-0EC8-4997-9D74-BD8F446430B0}" type="pres">
      <dgm:prSet presAssocID="{469A6E33-75C5-484B-AEBE-E2489787A8DC}" presName="sibTrans" presStyleLbl="node1" presStyleIdx="1" presStyleCnt="6"/>
      <dgm:spPr/>
    </dgm:pt>
    <dgm:pt modelId="{B780BBB9-B4CD-4874-B16B-ACA2B1144784}" type="pres">
      <dgm:prSet presAssocID="{96E8A1C2-1111-4539-8968-0B49B9EBAD47}" presName="dummy" presStyleCnt="0"/>
      <dgm:spPr/>
    </dgm:pt>
    <dgm:pt modelId="{6B2851EF-5EFC-4CF7-BF57-B0478F6DE2DC}" type="pres">
      <dgm:prSet presAssocID="{96E8A1C2-1111-4539-8968-0B49B9EBAD47}" presName="node" presStyleLbl="revTx" presStyleIdx="2" presStyleCnt="6">
        <dgm:presLayoutVars>
          <dgm:bulletEnabled val="1"/>
        </dgm:presLayoutVars>
      </dgm:prSet>
      <dgm:spPr/>
    </dgm:pt>
    <dgm:pt modelId="{3A279F1B-A63B-4941-8F26-27F0C807EAAF}" type="pres">
      <dgm:prSet presAssocID="{9BDB8B4D-C5EB-4340-B359-C50EC670EB0A}" presName="sibTrans" presStyleLbl="node1" presStyleIdx="2" presStyleCnt="6"/>
      <dgm:spPr/>
    </dgm:pt>
    <dgm:pt modelId="{5EE19A01-C637-4D8F-8145-B48059E6A1A1}" type="pres">
      <dgm:prSet presAssocID="{0A32F9FD-226E-4408-9091-BFD9860CF5C5}" presName="dummy" presStyleCnt="0"/>
      <dgm:spPr/>
    </dgm:pt>
    <dgm:pt modelId="{631BFB25-10F9-4871-9F6A-AB3B9181C3FA}" type="pres">
      <dgm:prSet presAssocID="{0A32F9FD-226E-4408-9091-BFD9860CF5C5}" presName="node" presStyleLbl="revTx" presStyleIdx="3" presStyleCnt="6">
        <dgm:presLayoutVars>
          <dgm:bulletEnabled val="1"/>
        </dgm:presLayoutVars>
      </dgm:prSet>
      <dgm:spPr/>
    </dgm:pt>
    <dgm:pt modelId="{6D60C1A8-DC97-45CF-92F7-6549473B86A5}" type="pres">
      <dgm:prSet presAssocID="{710E7727-FB54-48CB-9F25-0D7560E98643}" presName="sibTrans" presStyleLbl="node1" presStyleIdx="3" presStyleCnt="6"/>
      <dgm:spPr/>
    </dgm:pt>
    <dgm:pt modelId="{AEEE4AF0-4DCC-47D9-89EC-FC812BB147BC}" type="pres">
      <dgm:prSet presAssocID="{3AD60BA6-FCA5-4B4B-AF1B-266BBB2E3D7B}" presName="dummy" presStyleCnt="0"/>
      <dgm:spPr/>
    </dgm:pt>
    <dgm:pt modelId="{BC37122D-1FA3-444F-AC74-CB110975837F}" type="pres">
      <dgm:prSet presAssocID="{3AD60BA6-FCA5-4B4B-AF1B-266BBB2E3D7B}" presName="node" presStyleLbl="revTx" presStyleIdx="4" presStyleCnt="6">
        <dgm:presLayoutVars>
          <dgm:bulletEnabled val="1"/>
        </dgm:presLayoutVars>
      </dgm:prSet>
      <dgm:spPr/>
    </dgm:pt>
    <dgm:pt modelId="{EBBCA7A1-42F5-4DD7-A41C-DE5FBF0C4515}" type="pres">
      <dgm:prSet presAssocID="{702E9381-C9E3-4441-840D-EDEE2FBD8C1D}" presName="sibTrans" presStyleLbl="node1" presStyleIdx="4" presStyleCnt="6"/>
      <dgm:spPr/>
    </dgm:pt>
    <dgm:pt modelId="{EF961087-16F4-4A16-A7F6-2FF1E1BF8C76}" type="pres">
      <dgm:prSet presAssocID="{45E60015-A30A-4BE2-A835-354D62ECB564}" presName="dummy" presStyleCnt="0"/>
      <dgm:spPr/>
    </dgm:pt>
    <dgm:pt modelId="{F6C72550-1B64-4D49-9648-EDA38250F849}" type="pres">
      <dgm:prSet presAssocID="{45E60015-A30A-4BE2-A835-354D62ECB564}" presName="node" presStyleLbl="revTx" presStyleIdx="5" presStyleCnt="6">
        <dgm:presLayoutVars>
          <dgm:bulletEnabled val="1"/>
        </dgm:presLayoutVars>
      </dgm:prSet>
      <dgm:spPr/>
    </dgm:pt>
    <dgm:pt modelId="{5333FFCB-EB39-4ADE-8C7C-BFA1E26E659A}" type="pres">
      <dgm:prSet presAssocID="{759A7AD9-4CA7-48B4-A2C3-14FBBBAACDCF}" presName="sibTrans" presStyleLbl="node1" presStyleIdx="5" presStyleCnt="6"/>
      <dgm:spPr/>
    </dgm:pt>
  </dgm:ptLst>
  <dgm:cxnLst>
    <dgm:cxn modelId="{D3436902-9069-4F55-A029-CD660BEE1E29}" type="presOf" srcId="{45E60015-A30A-4BE2-A835-354D62ECB564}" destId="{F6C72550-1B64-4D49-9648-EDA38250F849}" srcOrd="0" destOrd="0" presId="urn:microsoft.com/office/officeart/2005/8/layout/cycle1"/>
    <dgm:cxn modelId="{07F07704-1B12-4F0B-93CA-EB74B4568F5C}" type="presOf" srcId="{469A6E33-75C5-484B-AEBE-E2489787A8DC}" destId="{0D110112-0EC8-4997-9D74-BD8F446430B0}" srcOrd="0" destOrd="0" presId="urn:microsoft.com/office/officeart/2005/8/layout/cycle1"/>
    <dgm:cxn modelId="{56BE1C0B-76A5-45E3-9EE4-1D8370691481}" srcId="{58C511FE-74BB-4F41-9B6B-8BE451F79FBB}" destId="{8A64D19B-4D11-46E8-B9B0-7D0DDAA38D3D}" srcOrd="1" destOrd="0" parTransId="{E056AF2D-AF1D-42C6-9DDD-83AABBA7D4A1}" sibTransId="{469A6E33-75C5-484B-AEBE-E2489787A8DC}"/>
    <dgm:cxn modelId="{9A693D12-8C35-4FA9-B3E7-CCFBB60FF4B5}" type="presOf" srcId="{9BDB8B4D-C5EB-4340-B359-C50EC670EB0A}" destId="{3A279F1B-A63B-4941-8F26-27F0C807EAAF}" srcOrd="0" destOrd="0" presId="urn:microsoft.com/office/officeart/2005/8/layout/cycle1"/>
    <dgm:cxn modelId="{0D40E918-1EEC-4153-8CA8-8A6352D24D88}" type="presOf" srcId="{710E7727-FB54-48CB-9F25-0D7560E98643}" destId="{6D60C1A8-DC97-45CF-92F7-6549473B86A5}" srcOrd="0" destOrd="0" presId="urn:microsoft.com/office/officeart/2005/8/layout/cycle1"/>
    <dgm:cxn modelId="{B01BAD19-37E7-4AE1-BD61-C2D67F64530D}" type="presOf" srcId="{759A7AD9-4CA7-48B4-A2C3-14FBBBAACDCF}" destId="{5333FFCB-EB39-4ADE-8C7C-BFA1E26E659A}" srcOrd="0" destOrd="0" presId="urn:microsoft.com/office/officeart/2005/8/layout/cycle1"/>
    <dgm:cxn modelId="{4433AF1F-0C87-454E-96E9-6B0A96EC05FE}" srcId="{58C511FE-74BB-4F41-9B6B-8BE451F79FBB}" destId="{96E8A1C2-1111-4539-8968-0B49B9EBAD47}" srcOrd="2" destOrd="0" parTransId="{F471552A-6577-486C-8DF3-0EF434F093C8}" sibTransId="{9BDB8B4D-C5EB-4340-B359-C50EC670EB0A}"/>
    <dgm:cxn modelId="{7B5C502D-9CF4-4B65-882C-FA0FEF08CFE8}" srcId="{58C511FE-74BB-4F41-9B6B-8BE451F79FBB}" destId="{3AD60BA6-FCA5-4B4B-AF1B-266BBB2E3D7B}" srcOrd="4" destOrd="0" parTransId="{2A245A02-314F-4A22-A0B0-05C4A89D624D}" sibTransId="{702E9381-C9E3-4441-840D-EDEE2FBD8C1D}"/>
    <dgm:cxn modelId="{F442373D-8629-4E25-A9E6-7FE4279A62B2}" type="presOf" srcId="{74856BE8-5123-4C94-8E91-AF2429975690}" destId="{8AC38C13-1FF1-4715-BC72-7BE664C380B1}" srcOrd="0" destOrd="0" presId="urn:microsoft.com/office/officeart/2005/8/layout/cycle1"/>
    <dgm:cxn modelId="{E1548846-6046-4AAB-831E-3B0FA0AFFF71}" type="presOf" srcId="{702E9381-C9E3-4441-840D-EDEE2FBD8C1D}" destId="{EBBCA7A1-42F5-4DD7-A41C-DE5FBF0C4515}" srcOrd="0" destOrd="0" presId="urn:microsoft.com/office/officeart/2005/8/layout/cycle1"/>
    <dgm:cxn modelId="{2163068C-04D6-4F79-BFA0-8315EEA29A11}" type="presOf" srcId="{0A32F9FD-226E-4408-9091-BFD9860CF5C5}" destId="{631BFB25-10F9-4871-9F6A-AB3B9181C3FA}" srcOrd="0" destOrd="0" presId="urn:microsoft.com/office/officeart/2005/8/layout/cycle1"/>
    <dgm:cxn modelId="{E15DC99B-434B-40AF-8AAF-F366FB84E388}" type="presOf" srcId="{8A64D19B-4D11-46E8-B9B0-7D0DDAA38D3D}" destId="{C84812C4-B2E7-4451-B761-DBBD7C561F17}" srcOrd="0" destOrd="0" presId="urn:microsoft.com/office/officeart/2005/8/layout/cycle1"/>
    <dgm:cxn modelId="{97F241A6-6BE3-4982-AAD0-1D6472AF7656}" srcId="{58C511FE-74BB-4F41-9B6B-8BE451F79FBB}" destId="{45E60015-A30A-4BE2-A835-354D62ECB564}" srcOrd="5" destOrd="0" parTransId="{A826FA9A-FAEA-40B1-8F96-61CEBF002E97}" sibTransId="{759A7AD9-4CA7-48B4-A2C3-14FBBBAACDCF}"/>
    <dgm:cxn modelId="{EF700BA8-0493-42FF-B756-C61B9451BEB0}" srcId="{58C511FE-74BB-4F41-9B6B-8BE451F79FBB}" destId="{0A32F9FD-226E-4408-9091-BFD9860CF5C5}" srcOrd="3" destOrd="0" parTransId="{76C61B44-BC72-4C3C-95A9-626A43611929}" sibTransId="{710E7727-FB54-48CB-9F25-0D7560E98643}"/>
    <dgm:cxn modelId="{A99F42AF-C32B-42D4-AD4B-5C5F6BE28C6B}" type="presOf" srcId="{AA2661CE-D0CE-436F-A50C-A0C14DE3D9F0}" destId="{A324C1EC-7A61-4816-94C2-849912A079E4}" srcOrd="0" destOrd="0" presId="urn:microsoft.com/office/officeart/2005/8/layout/cycle1"/>
    <dgm:cxn modelId="{AD8185B4-77B4-4317-B7BD-D88F974CD6CD}" type="presOf" srcId="{96E8A1C2-1111-4539-8968-0B49B9EBAD47}" destId="{6B2851EF-5EFC-4CF7-BF57-B0478F6DE2DC}" srcOrd="0" destOrd="0" presId="urn:microsoft.com/office/officeart/2005/8/layout/cycle1"/>
    <dgm:cxn modelId="{51E1A0E7-C137-4E67-ACB7-6FABDBE1F047}" srcId="{58C511FE-74BB-4F41-9B6B-8BE451F79FBB}" destId="{74856BE8-5123-4C94-8E91-AF2429975690}" srcOrd="0" destOrd="0" parTransId="{8686459A-40C8-4EC6-9780-CCC4BD358CAB}" sibTransId="{AA2661CE-D0CE-436F-A50C-A0C14DE3D9F0}"/>
    <dgm:cxn modelId="{D41DDBEB-20EE-471E-9AB5-72F56F21BAA1}" type="presOf" srcId="{3AD60BA6-FCA5-4B4B-AF1B-266BBB2E3D7B}" destId="{BC37122D-1FA3-444F-AC74-CB110975837F}" srcOrd="0" destOrd="0" presId="urn:microsoft.com/office/officeart/2005/8/layout/cycle1"/>
    <dgm:cxn modelId="{31954BEC-D245-4F12-AF51-20D106E2FA3E}" type="presOf" srcId="{58C511FE-74BB-4F41-9B6B-8BE451F79FBB}" destId="{71253AF2-894C-4CB3-9893-DFC72F08492B}" srcOrd="0" destOrd="0" presId="urn:microsoft.com/office/officeart/2005/8/layout/cycle1"/>
    <dgm:cxn modelId="{689BE2CF-6BF9-498A-8B5B-AF22A5C2C2B1}" type="presParOf" srcId="{71253AF2-894C-4CB3-9893-DFC72F08492B}" destId="{BF36EAF0-5B1A-4FC7-8677-EAEBCDE3328E}" srcOrd="0" destOrd="0" presId="urn:microsoft.com/office/officeart/2005/8/layout/cycle1"/>
    <dgm:cxn modelId="{73B54B9D-79CF-4900-83AA-16095F37C72B}" type="presParOf" srcId="{71253AF2-894C-4CB3-9893-DFC72F08492B}" destId="{8AC38C13-1FF1-4715-BC72-7BE664C380B1}" srcOrd="1" destOrd="0" presId="urn:microsoft.com/office/officeart/2005/8/layout/cycle1"/>
    <dgm:cxn modelId="{9D93F843-E09F-4756-9E51-2F4520E94169}" type="presParOf" srcId="{71253AF2-894C-4CB3-9893-DFC72F08492B}" destId="{A324C1EC-7A61-4816-94C2-849912A079E4}" srcOrd="2" destOrd="0" presId="urn:microsoft.com/office/officeart/2005/8/layout/cycle1"/>
    <dgm:cxn modelId="{3217AE0A-33BB-48B4-B2CA-E0DC205ED887}" type="presParOf" srcId="{71253AF2-894C-4CB3-9893-DFC72F08492B}" destId="{330F59E9-7A3E-4B7A-90BD-4D7FAD205600}" srcOrd="3" destOrd="0" presId="urn:microsoft.com/office/officeart/2005/8/layout/cycle1"/>
    <dgm:cxn modelId="{049DFC5E-5199-4F76-856D-FF37AAD23C97}" type="presParOf" srcId="{71253AF2-894C-4CB3-9893-DFC72F08492B}" destId="{C84812C4-B2E7-4451-B761-DBBD7C561F17}" srcOrd="4" destOrd="0" presId="urn:microsoft.com/office/officeart/2005/8/layout/cycle1"/>
    <dgm:cxn modelId="{001DA653-078D-4D21-BB82-6048CAB583D3}" type="presParOf" srcId="{71253AF2-894C-4CB3-9893-DFC72F08492B}" destId="{0D110112-0EC8-4997-9D74-BD8F446430B0}" srcOrd="5" destOrd="0" presId="urn:microsoft.com/office/officeart/2005/8/layout/cycle1"/>
    <dgm:cxn modelId="{2BBF8026-6AF9-41F5-8FC6-CAA282A4AF40}" type="presParOf" srcId="{71253AF2-894C-4CB3-9893-DFC72F08492B}" destId="{B780BBB9-B4CD-4874-B16B-ACA2B1144784}" srcOrd="6" destOrd="0" presId="urn:microsoft.com/office/officeart/2005/8/layout/cycle1"/>
    <dgm:cxn modelId="{9B573B12-68A4-463E-924F-596C10ED6EDA}" type="presParOf" srcId="{71253AF2-894C-4CB3-9893-DFC72F08492B}" destId="{6B2851EF-5EFC-4CF7-BF57-B0478F6DE2DC}" srcOrd="7" destOrd="0" presId="urn:microsoft.com/office/officeart/2005/8/layout/cycle1"/>
    <dgm:cxn modelId="{CFC2C994-F685-41F7-8F62-586C1017F171}" type="presParOf" srcId="{71253AF2-894C-4CB3-9893-DFC72F08492B}" destId="{3A279F1B-A63B-4941-8F26-27F0C807EAAF}" srcOrd="8" destOrd="0" presId="urn:microsoft.com/office/officeart/2005/8/layout/cycle1"/>
    <dgm:cxn modelId="{B5641114-F784-4DB9-9D8E-F6DA8837F120}" type="presParOf" srcId="{71253AF2-894C-4CB3-9893-DFC72F08492B}" destId="{5EE19A01-C637-4D8F-8145-B48059E6A1A1}" srcOrd="9" destOrd="0" presId="urn:microsoft.com/office/officeart/2005/8/layout/cycle1"/>
    <dgm:cxn modelId="{2B1759B1-E1BA-47BC-BF18-B948ABCEB0F4}" type="presParOf" srcId="{71253AF2-894C-4CB3-9893-DFC72F08492B}" destId="{631BFB25-10F9-4871-9F6A-AB3B9181C3FA}" srcOrd="10" destOrd="0" presId="urn:microsoft.com/office/officeart/2005/8/layout/cycle1"/>
    <dgm:cxn modelId="{A1E18377-909E-40B6-98B4-610881653008}" type="presParOf" srcId="{71253AF2-894C-4CB3-9893-DFC72F08492B}" destId="{6D60C1A8-DC97-45CF-92F7-6549473B86A5}" srcOrd="11" destOrd="0" presId="urn:microsoft.com/office/officeart/2005/8/layout/cycle1"/>
    <dgm:cxn modelId="{4786D899-8F77-4913-BD8C-FEA238ABA202}" type="presParOf" srcId="{71253AF2-894C-4CB3-9893-DFC72F08492B}" destId="{AEEE4AF0-4DCC-47D9-89EC-FC812BB147BC}" srcOrd="12" destOrd="0" presId="urn:microsoft.com/office/officeart/2005/8/layout/cycle1"/>
    <dgm:cxn modelId="{4C879A6D-5B1E-48E8-8857-56043FCC74E8}" type="presParOf" srcId="{71253AF2-894C-4CB3-9893-DFC72F08492B}" destId="{BC37122D-1FA3-444F-AC74-CB110975837F}" srcOrd="13" destOrd="0" presId="urn:microsoft.com/office/officeart/2005/8/layout/cycle1"/>
    <dgm:cxn modelId="{CBFB23C4-B66C-4BDC-8B3D-09D185F01968}" type="presParOf" srcId="{71253AF2-894C-4CB3-9893-DFC72F08492B}" destId="{EBBCA7A1-42F5-4DD7-A41C-DE5FBF0C4515}" srcOrd="14" destOrd="0" presId="urn:microsoft.com/office/officeart/2005/8/layout/cycle1"/>
    <dgm:cxn modelId="{E81C8719-088A-44D3-8B09-CB43253CD698}" type="presParOf" srcId="{71253AF2-894C-4CB3-9893-DFC72F08492B}" destId="{EF961087-16F4-4A16-A7F6-2FF1E1BF8C76}" srcOrd="15" destOrd="0" presId="urn:microsoft.com/office/officeart/2005/8/layout/cycle1"/>
    <dgm:cxn modelId="{0850D26D-F1AD-476F-8027-BA4F9CF26B43}" type="presParOf" srcId="{71253AF2-894C-4CB3-9893-DFC72F08492B}" destId="{F6C72550-1B64-4D49-9648-EDA38250F849}" srcOrd="16" destOrd="0" presId="urn:microsoft.com/office/officeart/2005/8/layout/cycle1"/>
    <dgm:cxn modelId="{35272310-9667-4C08-B923-2EB5E7B59C0B}" type="presParOf" srcId="{71253AF2-894C-4CB3-9893-DFC72F08492B}" destId="{5333FFCB-EB39-4ADE-8C7C-BFA1E26E659A}" srcOrd="17"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38C13-1FF1-4715-BC72-7BE664C380B1}">
      <dsp:nvSpPr>
        <dsp:cNvPr id="0" name=""/>
        <dsp:cNvSpPr/>
      </dsp:nvSpPr>
      <dsp:spPr>
        <a:xfrm>
          <a:off x="4746930" y="13889"/>
          <a:ext cx="1107281" cy="1107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outerShdw blurRad="38100" dist="38100" dir="2700000" algn="tl">
                  <a:srgbClr val="000000">
                    <a:alpha val="43137"/>
                  </a:srgbClr>
                </a:outerShdw>
              </a:effectLst>
            </a:rPr>
            <a:t>Power distance</a:t>
          </a:r>
        </a:p>
      </dsp:txBody>
      <dsp:txXfrm>
        <a:off x="4746930" y="13889"/>
        <a:ext cx="1107281" cy="1107281"/>
      </dsp:txXfrm>
    </dsp:sp>
    <dsp:sp modelId="{A324C1EC-7A61-4816-94C2-849912A079E4}">
      <dsp:nvSpPr>
        <dsp:cNvPr id="0" name=""/>
        <dsp:cNvSpPr/>
      </dsp:nvSpPr>
      <dsp:spPr>
        <a:xfrm>
          <a:off x="1356944" y="-41359"/>
          <a:ext cx="5414110" cy="5414110"/>
        </a:xfrm>
        <a:prstGeom prst="circularArrow">
          <a:avLst>
            <a:gd name="adj1" fmla="val 3988"/>
            <a:gd name="adj2" fmla="val 250168"/>
            <a:gd name="adj3" fmla="val 20573676"/>
            <a:gd name="adj4" fmla="val 18982452"/>
            <a:gd name="adj5" fmla="val 465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4812C4-B2E7-4451-B761-DBBD7C561F17}">
      <dsp:nvSpPr>
        <dsp:cNvPr id="0" name=""/>
        <dsp:cNvSpPr/>
      </dsp:nvSpPr>
      <dsp:spPr>
        <a:xfrm>
          <a:off x="5983501" y="2155692"/>
          <a:ext cx="1107281" cy="1107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black">
                  <a:hueOff val="0"/>
                  <a:satOff val="0"/>
                  <a:lumOff val="0"/>
                  <a:alphaOff val="0"/>
                </a:prstClr>
              </a:solidFill>
              <a:effectLst>
                <a:outerShdw blurRad="38100" dist="38100" dir="2700000" algn="tl">
                  <a:srgbClr val="000000">
                    <a:alpha val="43137"/>
                  </a:srgbClr>
                </a:outerShdw>
              </a:effectLst>
              <a:latin typeface="Calibri"/>
              <a:ea typeface="微软雅黑"/>
              <a:cs typeface="+mn-cs"/>
            </a:rPr>
            <a:t>Individualism Vs Collectivism</a:t>
          </a:r>
        </a:p>
      </dsp:txBody>
      <dsp:txXfrm>
        <a:off x="5983501" y="2155692"/>
        <a:ext cx="1107281" cy="1107281"/>
      </dsp:txXfrm>
    </dsp:sp>
    <dsp:sp modelId="{0D110112-0EC8-4997-9D74-BD8F446430B0}">
      <dsp:nvSpPr>
        <dsp:cNvPr id="0" name=""/>
        <dsp:cNvSpPr/>
      </dsp:nvSpPr>
      <dsp:spPr>
        <a:xfrm>
          <a:off x="1356944" y="2278"/>
          <a:ext cx="5414110" cy="5414110"/>
        </a:xfrm>
        <a:prstGeom prst="circularArrow">
          <a:avLst>
            <a:gd name="adj1" fmla="val 3988"/>
            <a:gd name="adj2" fmla="val 250168"/>
            <a:gd name="adj3" fmla="val 2367380"/>
            <a:gd name="adj4" fmla="val 776155"/>
            <a:gd name="adj5" fmla="val 465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851EF-5EFC-4CF7-BF57-B0478F6DE2DC}">
      <dsp:nvSpPr>
        <dsp:cNvPr id="0" name=""/>
        <dsp:cNvSpPr/>
      </dsp:nvSpPr>
      <dsp:spPr>
        <a:xfrm>
          <a:off x="4746930" y="4297496"/>
          <a:ext cx="1107281" cy="1107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black">
                  <a:hueOff val="0"/>
                  <a:satOff val="0"/>
                  <a:lumOff val="0"/>
                  <a:alphaOff val="0"/>
                </a:prstClr>
              </a:solidFill>
              <a:effectLst>
                <a:outerShdw blurRad="38100" dist="38100" dir="2700000" algn="tl">
                  <a:srgbClr val="000000">
                    <a:alpha val="43137"/>
                  </a:srgbClr>
                </a:outerShdw>
              </a:effectLst>
              <a:latin typeface="Calibri"/>
              <a:ea typeface="微软雅黑"/>
              <a:cs typeface="+mn-cs"/>
            </a:rPr>
            <a:t>Masculinity Vs Femininity</a:t>
          </a:r>
        </a:p>
      </dsp:txBody>
      <dsp:txXfrm>
        <a:off x="4746930" y="4297496"/>
        <a:ext cx="1107281" cy="1107281"/>
      </dsp:txXfrm>
    </dsp:sp>
    <dsp:sp modelId="{3A279F1B-A63B-4941-8F26-27F0C807EAAF}">
      <dsp:nvSpPr>
        <dsp:cNvPr id="0" name=""/>
        <dsp:cNvSpPr/>
      </dsp:nvSpPr>
      <dsp:spPr>
        <a:xfrm>
          <a:off x="1356944" y="2278"/>
          <a:ext cx="5414110" cy="5414110"/>
        </a:xfrm>
        <a:prstGeom prst="circularArrow">
          <a:avLst>
            <a:gd name="adj1" fmla="val 3988"/>
            <a:gd name="adj2" fmla="val 250168"/>
            <a:gd name="adj3" fmla="val 6111625"/>
            <a:gd name="adj4" fmla="val 4438207"/>
            <a:gd name="adj5" fmla="val 465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BFB25-10F9-4871-9F6A-AB3B9181C3FA}">
      <dsp:nvSpPr>
        <dsp:cNvPr id="0" name=""/>
        <dsp:cNvSpPr/>
      </dsp:nvSpPr>
      <dsp:spPr>
        <a:xfrm>
          <a:off x="2273788" y="4297496"/>
          <a:ext cx="1107281" cy="1107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black">
                  <a:hueOff val="0"/>
                  <a:satOff val="0"/>
                  <a:lumOff val="0"/>
                  <a:alphaOff val="0"/>
                </a:prstClr>
              </a:solidFill>
              <a:effectLst>
                <a:outerShdw blurRad="38100" dist="38100" dir="2700000" algn="tl">
                  <a:srgbClr val="000000">
                    <a:alpha val="43137"/>
                  </a:srgbClr>
                </a:outerShdw>
              </a:effectLst>
              <a:latin typeface="Calibri"/>
              <a:ea typeface="微软雅黑"/>
              <a:cs typeface="+mn-cs"/>
            </a:rPr>
            <a:t>Uncertainty Avoidance</a:t>
          </a:r>
        </a:p>
      </dsp:txBody>
      <dsp:txXfrm>
        <a:off x="2273788" y="4297496"/>
        <a:ext cx="1107281" cy="1107281"/>
      </dsp:txXfrm>
    </dsp:sp>
    <dsp:sp modelId="{6D60C1A8-DC97-45CF-92F7-6549473B86A5}">
      <dsp:nvSpPr>
        <dsp:cNvPr id="0" name=""/>
        <dsp:cNvSpPr/>
      </dsp:nvSpPr>
      <dsp:spPr>
        <a:xfrm>
          <a:off x="1356944" y="2278"/>
          <a:ext cx="5414110" cy="5414110"/>
        </a:xfrm>
        <a:prstGeom prst="circularArrow">
          <a:avLst>
            <a:gd name="adj1" fmla="val 3988"/>
            <a:gd name="adj2" fmla="val 250168"/>
            <a:gd name="adj3" fmla="val 9773676"/>
            <a:gd name="adj4" fmla="val 8182452"/>
            <a:gd name="adj5" fmla="val 465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37122D-1FA3-444F-AC74-CB110975837F}">
      <dsp:nvSpPr>
        <dsp:cNvPr id="0" name=""/>
        <dsp:cNvSpPr/>
      </dsp:nvSpPr>
      <dsp:spPr>
        <a:xfrm>
          <a:off x="1037217" y="2155692"/>
          <a:ext cx="1107281" cy="1107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black">
                  <a:hueOff val="0"/>
                  <a:satOff val="0"/>
                  <a:lumOff val="0"/>
                  <a:alphaOff val="0"/>
                </a:prstClr>
              </a:solidFill>
              <a:effectLst>
                <a:outerShdw blurRad="38100" dist="38100" dir="2700000" algn="tl">
                  <a:srgbClr val="000000">
                    <a:alpha val="43137"/>
                  </a:srgbClr>
                </a:outerShdw>
              </a:effectLst>
              <a:latin typeface="Calibri"/>
              <a:ea typeface="微软雅黑"/>
              <a:cs typeface="+mn-cs"/>
            </a:rPr>
            <a:t>Short Term Vs Long Term</a:t>
          </a:r>
        </a:p>
      </dsp:txBody>
      <dsp:txXfrm>
        <a:off x="1037217" y="2155692"/>
        <a:ext cx="1107281" cy="1107281"/>
      </dsp:txXfrm>
    </dsp:sp>
    <dsp:sp modelId="{EBBCA7A1-42F5-4DD7-A41C-DE5FBF0C4515}">
      <dsp:nvSpPr>
        <dsp:cNvPr id="0" name=""/>
        <dsp:cNvSpPr/>
      </dsp:nvSpPr>
      <dsp:spPr>
        <a:xfrm>
          <a:off x="1356944" y="2278"/>
          <a:ext cx="5414110" cy="5414110"/>
        </a:xfrm>
        <a:prstGeom prst="circularArrow">
          <a:avLst>
            <a:gd name="adj1" fmla="val 3988"/>
            <a:gd name="adj2" fmla="val 250168"/>
            <a:gd name="adj3" fmla="val 13167380"/>
            <a:gd name="adj4" fmla="val 11576155"/>
            <a:gd name="adj5" fmla="val 465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C72550-1B64-4D49-9648-EDA38250F849}">
      <dsp:nvSpPr>
        <dsp:cNvPr id="0" name=""/>
        <dsp:cNvSpPr/>
      </dsp:nvSpPr>
      <dsp:spPr>
        <a:xfrm>
          <a:off x="2273788" y="13889"/>
          <a:ext cx="1107281" cy="1107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prstClr val="black">
                  <a:hueOff val="0"/>
                  <a:satOff val="0"/>
                  <a:lumOff val="0"/>
                  <a:alphaOff val="0"/>
                </a:prstClr>
              </a:solidFill>
              <a:effectLst>
                <a:outerShdw blurRad="38100" dist="38100" dir="2700000" algn="tl">
                  <a:srgbClr val="000000">
                    <a:alpha val="43137"/>
                  </a:srgbClr>
                </a:outerShdw>
              </a:effectLst>
              <a:latin typeface="Calibri"/>
              <a:ea typeface="微软雅黑"/>
              <a:cs typeface="+mn-cs"/>
            </a:rPr>
            <a:t>Indulgence Vs Restraints</a:t>
          </a:r>
        </a:p>
      </dsp:txBody>
      <dsp:txXfrm>
        <a:off x="2273788" y="13889"/>
        <a:ext cx="1107281" cy="1107281"/>
      </dsp:txXfrm>
    </dsp:sp>
    <dsp:sp modelId="{5333FFCB-EB39-4ADE-8C7C-BFA1E26E659A}">
      <dsp:nvSpPr>
        <dsp:cNvPr id="0" name=""/>
        <dsp:cNvSpPr/>
      </dsp:nvSpPr>
      <dsp:spPr>
        <a:xfrm>
          <a:off x="1356944" y="2278"/>
          <a:ext cx="5414110" cy="5414110"/>
        </a:xfrm>
        <a:prstGeom prst="circularArrow">
          <a:avLst>
            <a:gd name="adj1" fmla="val 3988"/>
            <a:gd name="adj2" fmla="val 250168"/>
            <a:gd name="adj3" fmla="val 16911625"/>
            <a:gd name="adj4" fmla="val 15238207"/>
            <a:gd name="adj5" fmla="val 4653"/>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E20F7B-8E1F-4EEB-A0B0-839A291CFF8C}" type="datetimeFigureOut">
              <a:rPr lang="zh-CN" altLang="en-US" smtClean="0"/>
              <a:t>2021/12/17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2BA711-9FC6-496C-A7B4-475989F7D615}" type="slidenum">
              <a:rPr lang="zh-CN" altLang="en-US" smtClean="0"/>
              <a:t>‹#›</a:t>
            </a:fld>
            <a:endParaRPr lang="zh-CN" altLang="en-US"/>
          </a:p>
        </p:txBody>
      </p:sp>
    </p:spTree>
    <p:extLst>
      <p:ext uri="{BB962C8B-B14F-4D97-AF65-F5344CB8AC3E}">
        <p14:creationId xmlns:p14="http://schemas.microsoft.com/office/powerpoint/2010/main" val="82838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1</a:t>
            </a:fld>
            <a:endParaRPr lang="zh-CN" altLang="en-US"/>
          </a:p>
        </p:txBody>
      </p:sp>
    </p:spTree>
    <p:extLst>
      <p:ext uri="{BB962C8B-B14F-4D97-AF65-F5344CB8AC3E}">
        <p14:creationId xmlns:p14="http://schemas.microsoft.com/office/powerpoint/2010/main" val="3407793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FC5F9A-03A2-4CBD-831C-BE6E2EBDD6CF}" type="slidenum">
              <a:rPr lang="zh-CN" altLang="en-US" smtClean="0"/>
              <a:t>10</a:t>
            </a:fld>
            <a:endParaRPr lang="zh-CN" altLang="en-US"/>
          </a:p>
        </p:txBody>
      </p:sp>
    </p:spTree>
    <p:extLst>
      <p:ext uri="{BB962C8B-B14F-4D97-AF65-F5344CB8AC3E}">
        <p14:creationId xmlns:p14="http://schemas.microsoft.com/office/powerpoint/2010/main" val="1435547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FC5F9A-03A2-4CBD-831C-BE6E2EBDD6CF}" type="slidenum">
              <a:rPr lang="zh-CN" altLang="en-US" smtClean="0"/>
              <a:t>11</a:t>
            </a:fld>
            <a:endParaRPr lang="zh-CN" altLang="en-US"/>
          </a:p>
        </p:txBody>
      </p:sp>
    </p:spTree>
    <p:extLst>
      <p:ext uri="{BB962C8B-B14F-4D97-AF65-F5344CB8AC3E}">
        <p14:creationId xmlns:p14="http://schemas.microsoft.com/office/powerpoint/2010/main" val="72492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FC5F9A-03A2-4CBD-831C-BE6E2EBDD6CF}" type="slidenum">
              <a:rPr lang="zh-CN" altLang="en-US" smtClean="0"/>
              <a:t>12</a:t>
            </a:fld>
            <a:endParaRPr lang="zh-CN" altLang="en-US"/>
          </a:p>
        </p:txBody>
      </p:sp>
    </p:spTree>
    <p:extLst>
      <p:ext uri="{BB962C8B-B14F-4D97-AF65-F5344CB8AC3E}">
        <p14:creationId xmlns:p14="http://schemas.microsoft.com/office/powerpoint/2010/main" val="2978193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FC5F9A-03A2-4CBD-831C-BE6E2EBDD6CF}" type="slidenum">
              <a:rPr lang="zh-CN" altLang="en-US" smtClean="0"/>
              <a:t>13</a:t>
            </a:fld>
            <a:endParaRPr lang="zh-CN" altLang="en-US"/>
          </a:p>
        </p:txBody>
      </p:sp>
    </p:spTree>
    <p:extLst>
      <p:ext uri="{BB962C8B-B14F-4D97-AF65-F5344CB8AC3E}">
        <p14:creationId xmlns:p14="http://schemas.microsoft.com/office/powerpoint/2010/main" val="465809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FC5F9A-03A2-4CBD-831C-BE6E2EBDD6CF}" type="slidenum">
              <a:rPr lang="zh-CN" altLang="en-US" smtClean="0"/>
              <a:t>14</a:t>
            </a:fld>
            <a:endParaRPr lang="zh-CN" altLang="en-US"/>
          </a:p>
        </p:txBody>
      </p:sp>
    </p:spTree>
    <p:extLst>
      <p:ext uri="{BB962C8B-B14F-4D97-AF65-F5344CB8AC3E}">
        <p14:creationId xmlns:p14="http://schemas.microsoft.com/office/powerpoint/2010/main" val="729528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15</a:t>
            </a:fld>
            <a:endParaRPr lang="zh-CN" altLang="en-US"/>
          </a:p>
        </p:txBody>
      </p:sp>
    </p:spTree>
    <p:extLst>
      <p:ext uri="{BB962C8B-B14F-4D97-AF65-F5344CB8AC3E}">
        <p14:creationId xmlns:p14="http://schemas.microsoft.com/office/powerpoint/2010/main" val="3918205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16</a:t>
            </a:fld>
            <a:endParaRPr lang="zh-CN" altLang="en-US"/>
          </a:p>
        </p:txBody>
      </p:sp>
    </p:spTree>
    <p:extLst>
      <p:ext uri="{BB962C8B-B14F-4D97-AF65-F5344CB8AC3E}">
        <p14:creationId xmlns:p14="http://schemas.microsoft.com/office/powerpoint/2010/main" val="3038059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17</a:t>
            </a:fld>
            <a:endParaRPr lang="zh-CN" altLang="en-US"/>
          </a:p>
        </p:txBody>
      </p:sp>
    </p:spTree>
    <p:extLst>
      <p:ext uri="{BB962C8B-B14F-4D97-AF65-F5344CB8AC3E}">
        <p14:creationId xmlns:p14="http://schemas.microsoft.com/office/powerpoint/2010/main" val="1371767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FC5F9A-03A2-4CBD-831C-BE6E2EBDD6CF}" type="slidenum">
              <a:rPr lang="zh-CN" altLang="en-US" smtClean="0"/>
              <a:t>18</a:t>
            </a:fld>
            <a:endParaRPr lang="zh-CN" altLang="en-US"/>
          </a:p>
        </p:txBody>
      </p:sp>
    </p:spTree>
    <p:extLst>
      <p:ext uri="{BB962C8B-B14F-4D97-AF65-F5344CB8AC3E}">
        <p14:creationId xmlns:p14="http://schemas.microsoft.com/office/powerpoint/2010/main" val="1985900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19</a:t>
            </a:fld>
            <a:endParaRPr lang="zh-CN" altLang="en-US"/>
          </a:p>
        </p:txBody>
      </p:sp>
    </p:spTree>
    <p:extLst>
      <p:ext uri="{BB962C8B-B14F-4D97-AF65-F5344CB8AC3E}">
        <p14:creationId xmlns:p14="http://schemas.microsoft.com/office/powerpoint/2010/main" val="1997800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2</a:t>
            </a:fld>
            <a:endParaRPr lang="zh-CN" altLang="en-US"/>
          </a:p>
        </p:txBody>
      </p:sp>
    </p:spTree>
    <p:extLst>
      <p:ext uri="{BB962C8B-B14F-4D97-AF65-F5344CB8AC3E}">
        <p14:creationId xmlns:p14="http://schemas.microsoft.com/office/powerpoint/2010/main" val="2012528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8CAE9-6D11-4527-ADF3-3D5099E025E8}" type="slidenum">
              <a:rPr lang="zh-CN" altLang="en-US" smtClean="0"/>
              <a:t>20</a:t>
            </a:fld>
            <a:endParaRPr lang="zh-CN" altLang="en-US"/>
          </a:p>
        </p:txBody>
      </p:sp>
    </p:spTree>
    <p:extLst>
      <p:ext uri="{BB962C8B-B14F-4D97-AF65-F5344CB8AC3E}">
        <p14:creationId xmlns:p14="http://schemas.microsoft.com/office/powerpoint/2010/main" val="2663799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229F52-12DD-4252-98E2-B230B00F5927}" type="slidenum">
              <a:rPr lang="zh-CN" altLang="en-US" smtClean="0"/>
              <a:t>21</a:t>
            </a:fld>
            <a:endParaRPr lang="zh-CN" altLang="en-US"/>
          </a:p>
        </p:txBody>
      </p:sp>
    </p:spTree>
    <p:extLst>
      <p:ext uri="{BB962C8B-B14F-4D97-AF65-F5344CB8AC3E}">
        <p14:creationId xmlns:p14="http://schemas.microsoft.com/office/powerpoint/2010/main" val="393292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t>22</a:t>
            </a:fld>
            <a:endParaRPr lang="zh-CN" altLang="en-US"/>
          </a:p>
        </p:txBody>
      </p:sp>
    </p:spTree>
    <p:extLst>
      <p:ext uri="{BB962C8B-B14F-4D97-AF65-F5344CB8AC3E}">
        <p14:creationId xmlns:p14="http://schemas.microsoft.com/office/powerpoint/2010/main" val="2784844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t>23</a:t>
            </a:fld>
            <a:endParaRPr lang="zh-CN" altLang="en-US"/>
          </a:p>
        </p:txBody>
      </p:sp>
    </p:spTree>
    <p:extLst>
      <p:ext uri="{BB962C8B-B14F-4D97-AF65-F5344CB8AC3E}">
        <p14:creationId xmlns:p14="http://schemas.microsoft.com/office/powerpoint/2010/main" val="2555069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t>24</a:t>
            </a:fld>
            <a:endParaRPr lang="zh-CN" altLang="en-US"/>
          </a:p>
        </p:txBody>
      </p:sp>
    </p:spTree>
    <p:extLst>
      <p:ext uri="{BB962C8B-B14F-4D97-AF65-F5344CB8AC3E}">
        <p14:creationId xmlns:p14="http://schemas.microsoft.com/office/powerpoint/2010/main" val="1725088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25</a:t>
            </a:fld>
            <a:endParaRPr lang="zh-CN" altLang="en-US"/>
          </a:p>
        </p:txBody>
      </p:sp>
    </p:spTree>
    <p:extLst>
      <p:ext uri="{BB962C8B-B14F-4D97-AF65-F5344CB8AC3E}">
        <p14:creationId xmlns:p14="http://schemas.microsoft.com/office/powerpoint/2010/main" val="3550502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229F52-12DD-4252-98E2-B230B00F5927}" type="slidenum">
              <a:rPr lang="zh-CN" altLang="en-US" smtClean="0"/>
              <a:t>26</a:t>
            </a:fld>
            <a:endParaRPr lang="zh-CN" altLang="en-US"/>
          </a:p>
        </p:txBody>
      </p:sp>
    </p:spTree>
    <p:extLst>
      <p:ext uri="{BB962C8B-B14F-4D97-AF65-F5344CB8AC3E}">
        <p14:creationId xmlns:p14="http://schemas.microsoft.com/office/powerpoint/2010/main" val="206679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B98CAE9-6D11-4527-ADF3-3D5099E025E8}" type="slidenum">
              <a:rPr lang="zh-CN" altLang="en-US" smtClean="0"/>
              <a:t>27</a:t>
            </a:fld>
            <a:endParaRPr lang="zh-CN" altLang="en-US"/>
          </a:p>
        </p:txBody>
      </p:sp>
    </p:spTree>
    <p:extLst>
      <p:ext uri="{BB962C8B-B14F-4D97-AF65-F5344CB8AC3E}">
        <p14:creationId xmlns:p14="http://schemas.microsoft.com/office/powerpoint/2010/main" val="2225522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8E2E57-BF70-4427-8AB1-5130BEEF01C3}" type="slidenum">
              <a:rPr lang="zh-CN" altLang="en-US" smtClean="0"/>
              <a:t>28</a:t>
            </a:fld>
            <a:endParaRPr lang="zh-CN" altLang="en-US"/>
          </a:p>
        </p:txBody>
      </p:sp>
    </p:spTree>
    <p:extLst>
      <p:ext uri="{BB962C8B-B14F-4D97-AF65-F5344CB8AC3E}">
        <p14:creationId xmlns:p14="http://schemas.microsoft.com/office/powerpoint/2010/main" val="1016108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8E2E57-BF70-4427-8AB1-5130BEEF01C3}" type="slidenum">
              <a:rPr lang="zh-CN" altLang="en-US" smtClean="0"/>
              <a:t>29</a:t>
            </a:fld>
            <a:endParaRPr lang="zh-CN" altLang="en-US"/>
          </a:p>
        </p:txBody>
      </p:sp>
    </p:spTree>
    <p:extLst>
      <p:ext uri="{BB962C8B-B14F-4D97-AF65-F5344CB8AC3E}">
        <p14:creationId xmlns:p14="http://schemas.microsoft.com/office/powerpoint/2010/main" val="174975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3</a:t>
            </a:fld>
            <a:endParaRPr lang="zh-CN" altLang="en-US"/>
          </a:p>
        </p:txBody>
      </p:sp>
    </p:spTree>
    <p:extLst>
      <p:ext uri="{BB962C8B-B14F-4D97-AF65-F5344CB8AC3E}">
        <p14:creationId xmlns:p14="http://schemas.microsoft.com/office/powerpoint/2010/main" val="53495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4</a:t>
            </a:fld>
            <a:endParaRPr lang="zh-CN" altLang="en-US"/>
          </a:p>
        </p:txBody>
      </p:sp>
    </p:spTree>
    <p:extLst>
      <p:ext uri="{BB962C8B-B14F-4D97-AF65-F5344CB8AC3E}">
        <p14:creationId xmlns:p14="http://schemas.microsoft.com/office/powerpoint/2010/main" val="1980797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DC04B92-5184-4370-883C-D72A6DD2061F}" type="slidenum">
              <a:rPr lang="zh-CN" altLang="en-US" smtClean="0"/>
              <a:t>5</a:t>
            </a:fld>
            <a:endParaRPr lang="zh-CN" altLang="en-US"/>
          </a:p>
        </p:txBody>
      </p:sp>
    </p:spTree>
    <p:extLst>
      <p:ext uri="{BB962C8B-B14F-4D97-AF65-F5344CB8AC3E}">
        <p14:creationId xmlns:p14="http://schemas.microsoft.com/office/powerpoint/2010/main" val="4168220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7229F52-12DD-4252-98E2-B230B00F5927}" type="slidenum">
              <a:rPr lang="zh-CN" altLang="en-US" smtClean="0"/>
              <a:t>6</a:t>
            </a:fld>
            <a:endParaRPr lang="zh-CN" altLang="en-US"/>
          </a:p>
        </p:txBody>
      </p:sp>
    </p:spTree>
    <p:extLst>
      <p:ext uri="{BB962C8B-B14F-4D97-AF65-F5344CB8AC3E}">
        <p14:creationId xmlns:p14="http://schemas.microsoft.com/office/powerpoint/2010/main" val="529171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A2BA711-9FC6-496C-A7B4-475989F7D615}" type="slidenum">
              <a:rPr lang="zh-CN" altLang="en-US" smtClean="0"/>
              <a:t>7</a:t>
            </a:fld>
            <a:endParaRPr lang="zh-CN" altLang="en-US"/>
          </a:p>
        </p:txBody>
      </p:sp>
    </p:spTree>
    <p:extLst>
      <p:ext uri="{BB962C8B-B14F-4D97-AF65-F5344CB8AC3E}">
        <p14:creationId xmlns:p14="http://schemas.microsoft.com/office/powerpoint/2010/main" val="2749894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08E2E57-BF70-4427-8AB1-5130BEEF01C3}" type="slidenum">
              <a:rPr lang="zh-CN" altLang="en-US" smtClean="0"/>
              <a:t>8</a:t>
            </a:fld>
            <a:endParaRPr lang="zh-CN" altLang="en-US"/>
          </a:p>
        </p:txBody>
      </p:sp>
    </p:spTree>
    <p:extLst>
      <p:ext uri="{BB962C8B-B14F-4D97-AF65-F5344CB8AC3E}">
        <p14:creationId xmlns:p14="http://schemas.microsoft.com/office/powerpoint/2010/main" val="1878170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FC5F9A-03A2-4CBD-831C-BE6E2EBDD6CF}" type="slidenum">
              <a:rPr lang="zh-CN" altLang="en-US" smtClean="0"/>
              <a:t>9</a:t>
            </a:fld>
            <a:endParaRPr lang="zh-CN" altLang="en-US"/>
          </a:p>
        </p:txBody>
      </p:sp>
    </p:spTree>
    <p:extLst>
      <p:ext uri="{BB962C8B-B14F-4D97-AF65-F5344CB8AC3E}">
        <p14:creationId xmlns:p14="http://schemas.microsoft.com/office/powerpoint/2010/main" val="2660728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481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95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 y="2067091"/>
            <a:ext cx="5336004" cy="4790911"/>
          </a:xfrm>
          <a:custGeom>
            <a:avLst/>
            <a:gdLst>
              <a:gd name="connsiteX0" fmla="*/ 4655056 w 5336004"/>
              <a:gd name="connsiteY0" fmla="*/ 2566424 h 4790911"/>
              <a:gd name="connsiteX1" fmla="*/ 5237847 w 5336004"/>
              <a:gd name="connsiteY1" fmla="*/ 2930602 h 4790911"/>
              <a:gd name="connsiteX2" fmla="*/ 5237846 w 5336004"/>
              <a:gd name="connsiteY2" fmla="*/ 2930602 h 4790911"/>
              <a:gd name="connsiteX3" fmla="*/ 4970006 w 5336004"/>
              <a:gd name="connsiteY3" fmla="*/ 3930197 h 4790911"/>
              <a:gd name="connsiteX4" fmla="*/ 3479204 w 5336004"/>
              <a:gd name="connsiteY4" fmla="*/ 4790911 h 4790911"/>
              <a:gd name="connsiteX5" fmla="*/ 552189 w 5336004"/>
              <a:gd name="connsiteY5" fmla="*/ 4790911 h 4790911"/>
              <a:gd name="connsiteX6" fmla="*/ 4238252 w 5336004"/>
              <a:gd name="connsiteY6" fmla="*/ 2662761 h 4790911"/>
              <a:gd name="connsiteX7" fmla="*/ 4655056 w 5336004"/>
              <a:gd name="connsiteY7" fmla="*/ 2566424 h 4790911"/>
              <a:gd name="connsiteX8" fmla="*/ 4473691 w 5336004"/>
              <a:gd name="connsiteY8" fmla="*/ 721235 h 4790911"/>
              <a:gd name="connsiteX9" fmla="*/ 5056482 w 5336004"/>
              <a:gd name="connsiteY9" fmla="*/ 1085413 h 4790911"/>
              <a:gd name="connsiteX10" fmla="*/ 5056481 w 5336004"/>
              <a:gd name="connsiteY10" fmla="*/ 1085413 h 4790911"/>
              <a:gd name="connsiteX11" fmla="*/ 4788641 w 5336004"/>
              <a:gd name="connsiteY11" fmla="*/ 2085008 h 4790911"/>
              <a:gd name="connsiteX12" fmla="*/ 242010 w 5336004"/>
              <a:gd name="connsiteY12" fmla="*/ 4710005 h 4790911"/>
              <a:gd name="connsiteX13" fmla="*/ 124117 w 5336004"/>
              <a:gd name="connsiteY13" fmla="*/ 4764873 h 4790911"/>
              <a:gd name="connsiteX14" fmla="*/ 26149 w 5336004"/>
              <a:gd name="connsiteY14" fmla="*/ 4790911 h 4790911"/>
              <a:gd name="connsiteX15" fmla="*/ 0 w 5336004"/>
              <a:gd name="connsiteY15" fmla="*/ 4790911 h 4790911"/>
              <a:gd name="connsiteX16" fmla="*/ 0 w 5336004"/>
              <a:gd name="connsiteY16" fmla="*/ 3159817 h 4790911"/>
              <a:gd name="connsiteX17" fmla="*/ 4056887 w 5336004"/>
              <a:gd name="connsiteY17" fmla="*/ 817572 h 4790911"/>
              <a:gd name="connsiteX18" fmla="*/ 4473691 w 5336004"/>
              <a:gd name="connsiteY18" fmla="*/ 721235 h 4790911"/>
              <a:gd name="connsiteX19" fmla="*/ 2342428 w 5336004"/>
              <a:gd name="connsiteY19" fmla="*/ 1823 h 4790911"/>
              <a:gd name="connsiteX20" fmla="*/ 2873528 w 5336004"/>
              <a:gd name="connsiteY20" fmla="*/ 288227 h 4790911"/>
              <a:gd name="connsiteX21" fmla="*/ 2925219 w 5336004"/>
              <a:gd name="connsiteY21" fmla="*/ 366000 h 4790911"/>
              <a:gd name="connsiteX22" fmla="*/ 2986081 w 5336004"/>
              <a:gd name="connsiteY22" fmla="*/ 501150 h 4790911"/>
              <a:gd name="connsiteX23" fmla="*/ 2657377 w 5336004"/>
              <a:gd name="connsiteY23" fmla="*/ 1365594 h 4790911"/>
              <a:gd name="connsiteX24" fmla="*/ 0 w 5336004"/>
              <a:gd name="connsiteY24" fmla="*/ 2899832 h 4790911"/>
              <a:gd name="connsiteX25" fmla="*/ 0 w 5336004"/>
              <a:gd name="connsiteY25" fmla="*/ 1209919 h 4790911"/>
              <a:gd name="connsiteX26" fmla="*/ 1925624 w 5336004"/>
              <a:gd name="connsiteY26" fmla="*/ 98159 h 4790911"/>
              <a:gd name="connsiteX27" fmla="*/ 2342428 w 5336004"/>
              <a:gd name="connsiteY27" fmla="*/ 1823 h 479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36004" h="4790911">
                <a:moveTo>
                  <a:pt x="4655056" y="2566424"/>
                </a:moveTo>
                <a:cubicBezTo>
                  <a:pt x="4889377" y="2582984"/>
                  <a:pt x="5111554" y="2711857"/>
                  <a:pt x="5237847" y="2930602"/>
                </a:cubicBezTo>
                <a:lnTo>
                  <a:pt x="5237846" y="2930602"/>
                </a:lnTo>
                <a:cubicBezTo>
                  <a:pt x="5439915" y="3280595"/>
                  <a:pt x="5319998" y="3728128"/>
                  <a:pt x="4970006" y="3930197"/>
                </a:cubicBezTo>
                <a:lnTo>
                  <a:pt x="3479204" y="4790911"/>
                </a:lnTo>
                <a:lnTo>
                  <a:pt x="552189" y="4790911"/>
                </a:lnTo>
                <a:lnTo>
                  <a:pt x="4238252" y="2662761"/>
                </a:lnTo>
                <a:cubicBezTo>
                  <a:pt x="4369499" y="2586986"/>
                  <a:pt x="4514464" y="2556489"/>
                  <a:pt x="4655056" y="2566424"/>
                </a:cubicBezTo>
                <a:close/>
                <a:moveTo>
                  <a:pt x="4473691" y="721235"/>
                </a:moveTo>
                <a:cubicBezTo>
                  <a:pt x="4708013" y="737796"/>
                  <a:pt x="4930189" y="866667"/>
                  <a:pt x="5056482" y="1085413"/>
                </a:cubicBezTo>
                <a:lnTo>
                  <a:pt x="5056481" y="1085413"/>
                </a:lnTo>
                <a:cubicBezTo>
                  <a:pt x="5258550" y="1435406"/>
                  <a:pt x="5138634" y="1882939"/>
                  <a:pt x="4788641" y="2085008"/>
                </a:cubicBezTo>
                <a:lnTo>
                  <a:pt x="242010" y="4710005"/>
                </a:lnTo>
                <a:cubicBezTo>
                  <a:pt x="203730" y="4732106"/>
                  <a:pt x="164283" y="4750355"/>
                  <a:pt x="124117" y="4764873"/>
                </a:cubicBezTo>
                <a:lnTo>
                  <a:pt x="26149" y="4790911"/>
                </a:lnTo>
                <a:lnTo>
                  <a:pt x="0" y="4790911"/>
                </a:lnTo>
                <a:lnTo>
                  <a:pt x="0" y="3159817"/>
                </a:lnTo>
                <a:lnTo>
                  <a:pt x="4056887" y="817572"/>
                </a:lnTo>
                <a:cubicBezTo>
                  <a:pt x="4188134" y="741796"/>
                  <a:pt x="4333099" y="711300"/>
                  <a:pt x="4473691" y="721235"/>
                </a:cubicBezTo>
                <a:close/>
                <a:moveTo>
                  <a:pt x="2342428" y="1823"/>
                </a:moveTo>
                <a:cubicBezTo>
                  <a:pt x="2547459" y="16313"/>
                  <a:pt x="2743192" y="116791"/>
                  <a:pt x="2873528" y="288227"/>
                </a:cubicBezTo>
                <a:lnTo>
                  <a:pt x="2925219" y="366000"/>
                </a:lnTo>
                <a:lnTo>
                  <a:pt x="2986081" y="501150"/>
                </a:lnTo>
                <a:cubicBezTo>
                  <a:pt x="3093712" y="824042"/>
                  <a:pt x="2963622" y="1188784"/>
                  <a:pt x="2657377" y="1365594"/>
                </a:cubicBezTo>
                <a:lnTo>
                  <a:pt x="0" y="2899832"/>
                </a:lnTo>
                <a:lnTo>
                  <a:pt x="0" y="1209919"/>
                </a:lnTo>
                <a:lnTo>
                  <a:pt x="1925624" y="98159"/>
                </a:lnTo>
                <a:cubicBezTo>
                  <a:pt x="2056872" y="22384"/>
                  <a:pt x="2201836" y="-8113"/>
                  <a:pt x="2342428" y="1823"/>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2870120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1013897" y="1828801"/>
            <a:ext cx="4908953" cy="3857625"/>
          </a:xfrm>
          <a:custGeom>
            <a:avLst/>
            <a:gdLst>
              <a:gd name="connsiteX0" fmla="*/ 438150 w 4908953"/>
              <a:gd name="connsiteY0" fmla="*/ 2981325 h 3857625"/>
              <a:gd name="connsiteX1" fmla="*/ 4470803 w 4908953"/>
              <a:gd name="connsiteY1" fmla="*/ 2981325 h 3857625"/>
              <a:gd name="connsiteX2" fmla="*/ 4908953 w 4908953"/>
              <a:gd name="connsiteY2" fmla="*/ 3419475 h 3857625"/>
              <a:gd name="connsiteX3" fmla="*/ 4470803 w 4908953"/>
              <a:gd name="connsiteY3" fmla="*/ 3857625 h 3857625"/>
              <a:gd name="connsiteX4" fmla="*/ 438150 w 4908953"/>
              <a:gd name="connsiteY4" fmla="*/ 3857625 h 3857625"/>
              <a:gd name="connsiteX5" fmla="*/ 0 w 4908953"/>
              <a:gd name="connsiteY5" fmla="*/ 3419475 h 3857625"/>
              <a:gd name="connsiteX6" fmla="*/ 438150 w 4908953"/>
              <a:gd name="connsiteY6" fmla="*/ 2981325 h 3857625"/>
              <a:gd name="connsiteX7" fmla="*/ 438150 w 4908953"/>
              <a:gd name="connsiteY7" fmla="*/ 1987550 h 3857625"/>
              <a:gd name="connsiteX8" fmla="*/ 4470803 w 4908953"/>
              <a:gd name="connsiteY8" fmla="*/ 1987550 h 3857625"/>
              <a:gd name="connsiteX9" fmla="*/ 4908953 w 4908953"/>
              <a:gd name="connsiteY9" fmla="*/ 2425700 h 3857625"/>
              <a:gd name="connsiteX10" fmla="*/ 4470803 w 4908953"/>
              <a:gd name="connsiteY10" fmla="*/ 2863850 h 3857625"/>
              <a:gd name="connsiteX11" fmla="*/ 438150 w 4908953"/>
              <a:gd name="connsiteY11" fmla="*/ 2863850 h 3857625"/>
              <a:gd name="connsiteX12" fmla="*/ 0 w 4908953"/>
              <a:gd name="connsiteY12" fmla="*/ 2425700 h 3857625"/>
              <a:gd name="connsiteX13" fmla="*/ 438150 w 4908953"/>
              <a:gd name="connsiteY13" fmla="*/ 1987550 h 3857625"/>
              <a:gd name="connsiteX14" fmla="*/ 438150 w 4908953"/>
              <a:gd name="connsiteY14" fmla="*/ 993775 h 3857625"/>
              <a:gd name="connsiteX15" fmla="*/ 4470803 w 4908953"/>
              <a:gd name="connsiteY15" fmla="*/ 993775 h 3857625"/>
              <a:gd name="connsiteX16" fmla="*/ 4908953 w 4908953"/>
              <a:gd name="connsiteY16" fmla="*/ 1431925 h 3857625"/>
              <a:gd name="connsiteX17" fmla="*/ 4470803 w 4908953"/>
              <a:gd name="connsiteY17" fmla="*/ 1870075 h 3857625"/>
              <a:gd name="connsiteX18" fmla="*/ 438150 w 4908953"/>
              <a:gd name="connsiteY18" fmla="*/ 1870075 h 3857625"/>
              <a:gd name="connsiteX19" fmla="*/ 0 w 4908953"/>
              <a:gd name="connsiteY19" fmla="*/ 1431925 h 3857625"/>
              <a:gd name="connsiteX20" fmla="*/ 438150 w 4908953"/>
              <a:gd name="connsiteY20" fmla="*/ 993775 h 3857625"/>
              <a:gd name="connsiteX21" fmla="*/ 438150 w 4908953"/>
              <a:gd name="connsiteY21" fmla="*/ 0 h 3857625"/>
              <a:gd name="connsiteX22" fmla="*/ 4470803 w 4908953"/>
              <a:gd name="connsiteY22" fmla="*/ 0 h 3857625"/>
              <a:gd name="connsiteX23" fmla="*/ 4908953 w 4908953"/>
              <a:gd name="connsiteY23" fmla="*/ 438150 h 3857625"/>
              <a:gd name="connsiteX24" fmla="*/ 4470803 w 4908953"/>
              <a:gd name="connsiteY24" fmla="*/ 876300 h 3857625"/>
              <a:gd name="connsiteX25" fmla="*/ 438150 w 4908953"/>
              <a:gd name="connsiteY25" fmla="*/ 876300 h 3857625"/>
              <a:gd name="connsiteX26" fmla="*/ 0 w 4908953"/>
              <a:gd name="connsiteY26" fmla="*/ 438150 h 3857625"/>
              <a:gd name="connsiteX27" fmla="*/ 438150 w 4908953"/>
              <a:gd name="connsiteY27" fmla="*/ 0 h 385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08953" h="3857625">
                <a:moveTo>
                  <a:pt x="438150" y="2981325"/>
                </a:moveTo>
                <a:lnTo>
                  <a:pt x="4470803" y="2981325"/>
                </a:lnTo>
                <a:cubicBezTo>
                  <a:pt x="4712787" y="2981325"/>
                  <a:pt x="4908953" y="3177491"/>
                  <a:pt x="4908953" y="3419475"/>
                </a:cubicBezTo>
                <a:cubicBezTo>
                  <a:pt x="4908953" y="3661459"/>
                  <a:pt x="4712787" y="3857625"/>
                  <a:pt x="4470803" y="3857625"/>
                </a:cubicBezTo>
                <a:lnTo>
                  <a:pt x="438150" y="3857625"/>
                </a:lnTo>
                <a:cubicBezTo>
                  <a:pt x="196166" y="3857625"/>
                  <a:pt x="0" y="3661459"/>
                  <a:pt x="0" y="3419475"/>
                </a:cubicBezTo>
                <a:cubicBezTo>
                  <a:pt x="0" y="3177491"/>
                  <a:pt x="196166" y="2981325"/>
                  <a:pt x="438150" y="2981325"/>
                </a:cubicBezTo>
                <a:close/>
                <a:moveTo>
                  <a:pt x="438150" y="1987550"/>
                </a:moveTo>
                <a:lnTo>
                  <a:pt x="4470803" y="1987550"/>
                </a:lnTo>
                <a:cubicBezTo>
                  <a:pt x="4712787" y="1987550"/>
                  <a:pt x="4908953" y="2183716"/>
                  <a:pt x="4908953" y="2425700"/>
                </a:cubicBezTo>
                <a:cubicBezTo>
                  <a:pt x="4908953" y="2667684"/>
                  <a:pt x="4712787" y="2863850"/>
                  <a:pt x="4470803" y="2863850"/>
                </a:cubicBezTo>
                <a:lnTo>
                  <a:pt x="438150" y="2863850"/>
                </a:lnTo>
                <a:cubicBezTo>
                  <a:pt x="196166" y="2863850"/>
                  <a:pt x="0" y="2667684"/>
                  <a:pt x="0" y="2425700"/>
                </a:cubicBezTo>
                <a:cubicBezTo>
                  <a:pt x="0" y="2183716"/>
                  <a:pt x="196166" y="1987550"/>
                  <a:pt x="438150" y="1987550"/>
                </a:cubicBezTo>
                <a:close/>
                <a:moveTo>
                  <a:pt x="438150" y="993775"/>
                </a:moveTo>
                <a:lnTo>
                  <a:pt x="4470803" y="993775"/>
                </a:lnTo>
                <a:cubicBezTo>
                  <a:pt x="4712787" y="993775"/>
                  <a:pt x="4908953" y="1189941"/>
                  <a:pt x="4908953" y="1431925"/>
                </a:cubicBezTo>
                <a:cubicBezTo>
                  <a:pt x="4908953" y="1673909"/>
                  <a:pt x="4712787" y="1870075"/>
                  <a:pt x="4470803" y="1870075"/>
                </a:cubicBezTo>
                <a:lnTo>
                  <a:pt x="438150" y="1870075"/>
                </a:lnTo>
                <a:cubicBezTo>
                  <a:pt x="196166" y="1870075"/>
                  <a:pt x="0" y="1673909"/>
                  <a:pt x="0" y="1431925"/>
                </a:cubicBezTo>
                <a:cubicBezTo>
                  <a:pt x="0" y="1189941"/>
                  <a:pt x="196166" y="993775"/>
                  <a:pt x="438150" y="993775"/>
                </a:cubicBezTo>
                <a:close/>
                <a:moveTo>
                  <a:pt x="438150" y="0"/>
                </a:moveTo>
                <a:lnTo>
                  <a:pt x="4470803" y="0"/>
                </a:lnTo>
                <a:cubicBezTo>
                  <a:pt x="4712787" y="0"/>
                  <a:pt x="4908953" y="196166"/>
                  <a:pt x="4908953" y="438150"/>
                </a:cubicBezTo>
                <a:cubicBezTo>
                  <a:pt x="4908953" y="680134"/>
                  <a:pt x="4712787" y="876300"/>
                  <a:pt x="4470803" y="876300"/>
                </a:cubicBezTo>
                <a:lnTo>
                  <a:pt x="438150" y="876300"/>
                </a:lnTo>
                <a:cubicBezTo>
                  <a:pt x="196166" y="876300"/>
                  <a:pt x="0" y="680134"/>
                  <a:pt x="0" y="438150"/>
                </a:cubicBezTo>
                <a:cubicBezTo>
                  <a:pt x="0" y="196166"/>
                  <a:pt x="196166" y="0"/>
                  <a:pt x="43815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3341979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259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1_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7213951" y="2114040"/>
            <a:ext cx="2010384" cy="3353517"/>
          </a:xfrm>
          <a:custGeom>
            <a:avLst/>
            <a:gdLst>
              <a:gd name="connsiteX0" fmla="*/ 0 w 2010384"/>
              <a:gd name="connsiteY0" fmla="*/ 0 h 3353517"/>
              <a:gd name="connsiteX1" fmla="*/ 2010384 w 2010384"/>
              <a:gd name="connsiteY1" fmla="*/ 0 h 3353517"/>
              <a:gd name="connsiteX2" fmla="*/ 2010384 w 2010384"/>
              <a:gd name="connsiteY2" fmla="*/ 3353517 h 3353517"/>
              <a:gd name="connsiteX3" fmla="*/ 0 w 2010384"/>
              <a:gd name="connsiteY3" fmla="*/ 3353517 h 3353517"/>
            </a:gdLst>
            <a:ahLst/>
            <a:cxnLst>
              <a:cxn ang="0">
                <a:pos x="connsiteX0" y="connsiteY0"/>
              </a:cxn>
              <a:cxn ang="0">
                <a:pos x="connsiteX1" y="connsiteY1"/>
              </a:cxn>
              <a:cxn ang="0">
                <a:pos x="connsiteX2" y="connsiteY2"/>
              </a:cxn>
              <a:cxn ang="0">
                <a:pos x="connsiteX3" y="connsiteY3"/>
              </a:cxn>
            </a:cxnLst>
            <a:rect l="l" t="t" r="r" b="b"/>
            <a:pathLst>
              <a:path w="2010384" h="3353517">
                <a:moveTo>
                  <a:pt x="0" y="0"/>
                </a:moveTo>
                <a:lnTo>
                  <a:pt x="2010384" y="0"/>
                </a:lnTo>
                <a:lnTo>
                  <a:pt x="2010384" y="3353517"/>
                </a:lnTo>
                <a:lnTo>
                  <a:pt x="0" y="3353517"/>
                </a:lnTo>
                <a:close/>
              </a:path>
            </a:pathLst>
          </a:custGeom>
        </p:spPr>
        <p:txBody>
          <a:bodyPr wrap="square">
            <a:noAutofit/>
          </a:bodyPr>
          <a:lstStyle/>
          <a:p>
            <a:endParaRPr lang="zh-CN" altLang="en-US" dirty="0"/>
          </a:p>
        </p:txBody>
      </p:sp>
      <p:sp>
        <p:nvSpPr>
          <p:cNvPr id="8" name="图片占位符 7"/>
          <p:cNvSpPr>
            <a:spLocks noGrp="1"/>
          </p:cNvSpPr>
          <p:nvPr>
            <p:ph type="pic" sz="quarter" idx="11"/>
          </p:nvPr>
        </p:nvSpPr>
        <p:spPr>
          <a:xfrm>
            <a:off x="9204946" y="2572123"/>
            <a:ext cx="1612460" cy="2689734"/>
          </a:xfrm>
          <a:custGeom>
            <a:avLst/>
            <a:gdLst>
              <a:gd name="connsiteX0" fmla="*/ 0 w 1612460"/>
              <a:gd name="connsiteY0" fmla="*/ 0 h 2689734"/>
              <a:gd name="connsiteX1" fmla="*/ 1612460 w 1612460"/>
              <a:gd name="connsiteY1" fmla="*/ 0 h 2689734"/>
              <a:gd name="connsiteX2" fmla="*/ 1612460 w 1612460"/>
              <a:gd name="connsiteY2" fmla="*/ 2689734 h 2689734"/>
              <a:gd name="connsiteX3" fmla="*/ 0 w 1612460"/>
              <a:gd name="connsiteY3" fmla="*/ 2689734 h 2689734"/>
            </a:gdLst>
            <a:ahLst/>
            <a:cxnLst>
              <a:cxn ang="0">
                <a:pos x="connsiteX0" y="connsiteY0"/>
              </a:cxn>
              <a:cxn ang="0">
                <a:pos x="connsiteX1" y="connsiteY1"/>
              </a:cxn>
              <a:cxn ang="0">
                <a:pos x="connsiteX2" y="connsiteY2"/>
              </a:cxn>
              <a:cxn ang="0">
                <a:pos x="connsiteX3" y="connsiteY3"/>
              </a:cxn>
            </a:cxnLst>
            <a:rect l="l" t="t" r="r" b="b"/>
            <a:pathLst>
              <a:path w="1612460" h="2689734">
                <a:moveTo>
                  <a:pt x="0" y="0"/>
                </a:moveTo>
                <a:lnTo>
                  <a:pt x="1612460" y="0"/>
                </a:lnTo>
                <a:lnTo>
                  <a:pt x="1612460" y="2689734"/>
                </a:lnTo>
                <a:lnTo>
                  <a:pt x="0" y="268973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080675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5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6305550" y="1936268"/>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802126" y="1936268"/>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8802126" y="3797182"/>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6305550" y="3797182"/>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F57BEC6-7C2B-4B03-B4DD-37A8D3CA46A8}" type="slidenum">
              <a:rPr lang="zh-CN" altLang="en-US" smtClean="0"/>
              <a:pPr/>
              <a:t>‹#›</a:t>
            </a:fld>
            <a:endParaRPr lang="zh-CN" altLang="en-US"/>
          </a:p>
        </p:txBody>
      </p:sp>
    </p:spTree>
    <p:extLst>
      <p:ext uri="{BB962C8B-B14F-4D97-AF65-F5344CB8AC3E}">
        <p14:creationId xmlns:p14="http://schemas.microsoft.com/office/powerpoint/2010/main" val="57786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9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1274762" y="1943100"/>
            <a:ext cx="2157510" cy="1600200"/>
          </a:xfrm>
          <a:custGeom>
            <a:avLst/>
            <a:gdLst>
              <a:gd name="connsiteX0" fmla="*/ 0 w 2157510"/>
              <a:gd name="connsiteY0" fmla="*/ 0 h 1600200"/>
              <a:gd name="connsiteX1" fmla="*/ 2157510 w 2157510"/>
              <a:gd name="connsiteY1" fmla="*/ 0 h 1600200"/>
              <a:gd name="connsiteX2" fmla="*/ 2157510 w 2157510"/>
              <a:gd name="connsiteY2" fmla="*/ 1600200 h 1600200"/>
              <a:gd name="connsiteX3" fmla="*/ 0 w 2157510"/>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157510" h="1600200">
                <a:moveTo>
                  <a:pt x="0" y="0"/>
                </a:moveTo>
                <a:lnTo>
                  <a:pt x="2157510" y="0"/>
                </a:lnTo>
                <a:lnTo>
                  <a:pt x="2157510" y="1600200"/>
                </a:lnTo>
                <a:lnTo>
                  <a:pt x="0" y="1600200"/>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3769750" y="3884613"/>
            <a:ext cx="2157510" cy="1600200"/>
          </a:xfrm>
          <a:custGeom>
            <a:avLst/>
            <a:gdLst>
              <a:gd name="connsiteX0" fmla="*/ 0 w 2157510"/>
              <a:gd name="connsiteY0" fmla="*/ 0 h 1600200"/>
              <a:gd name="connsiteX1" fmla="*/ 2157510 w 2157510"/>
              <a:gd name="connsiteY1" fmla="*/ 0 h 1600200"/>
              <a:gd name="connsiteX2" fmla="*/ 2157510 w 2157510"/>
              <a:gd name="connsiteY2" fmla="*/ 1600200 h 1600200"/>
              <a:gd name="connsiteX3" fmla="*/ 0 w 2157510"/>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157510" h="1600200">
                <a:moveTo>
                  <a:pt x="0" y="0"/>
                </a:moveTo>
                <a:lnTo>
                  <a:pt x="2157510" y="0"/>
                </a:lnTo>
                <a:lnTo>
                  <a:pt x="2157510" y="1600200"/>
                </a:lnTo>
                <a:lnTo>
                  <a:pt x="0" y="1600200"/>
                </a:ln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6264739" y="1943100"/>
            <a:ext cx="2157510" cy="1600200"/>
          </a:xfrm>
          <a:custGeom>
            <a:avLst/>
            <a:gdLst>
              <a:gd name="connsiteX0" fmla="*/ 0 w 2157510"/>
              <a:gd name="connsiteY0" fmla="*/ 0 h 1600200"/>
              <a:gd name="connsiteX1" fmla="*/ 2157510 w 2157510"/>
              <a:gd name="connsiteY1" fmla="*/ 0 h 1600200"/>
              <a:gd name="connsiteX2" fmla="*/ 2157510 w 2157510"/>
              <a:gd name="connsiteY2" fmla="*/ 1600200 h 1600200"/>
              <a:gd name="connsiteX3" fmla="*/ 0 w 2157510"/>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157510" h="1600200">
                <a:moveTo>
                  <a:pt x="0" y="0"/>
                </a:moveTo>
                <a:lnTo>
                  <a:pt x="2157510" y="0"/>
                </a:lnTo>
                <a:lnTo>
                  <a:pt x="2157510" y="1600200"/>
                </a:lnTo>
                <a:lnTo>
                  <a:pt x="0" y="1600200"/>
                </a:lnTo>
                <a:close/>
              </a:path>
            </a:pathLst>
          </a:custGeom>
        </p:spPr>
        <p:txBody>
          <a:bodyPr wrap="square">
            <a:noAutofit/>
          </a:bodyPr>
          <a:lstStyle/>
          <a:p>
            <a:endParaRPr lang="zh-CN" altLang="en-US"/>
          </a:p>
        </p:txBody>
      </p:sp>
      <p:sp>
        <p:nvSpPr>
          <p:cNvPr id="16" name="图片占位符 15"/>
          <p:cNvSpPr>
            <a:spLocks noGrp="1"/>
          </p:cNvSpPr>
          <p:nvPr>
            <p:ph type="pic" sz="quarter" idx="14"/>
          </p:nvPr>
        </p:nvSpPr>
        <p:spPr>
          <a:xfrm>
            <a:off x="8759727" y="3884613"/>
            <a:ext cx="2157510" cy="1600200"/>
          </a:xfrm>
          <a:custGeom>
            <a:avLst/>
            <a:gdLst>
              <a:gd name="connsiteX0" fmla="*/ 0 w 2157510"/>
              <a:gd name="connsiteY0" fmla="*/ 0 h 1600200"/>
              <a:gd name="connsiteX1" fmla="*/ 2157510 w 2157510"/>
              <a:gd name="connsiteY1" fmla="*/ 0 h 1600200"/>
              <a:gd name="connsiteX2" fmla="*/ 2157510 w 2157510"/>
              <a:gd name="connsiteY2" fmla="*/ 1600200 h 1600200"/>
              <a:gd name="connsiteX3" fmla="*/ 0 w 2157510"/>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2157510" h="1600200">
                <a:moveTo>
                  <a:pt x="0" y="0"/>
                </a:moveTo>
                <a:lnTo>
                  <a:pt x="2157510" y="0"/>
                </a:lnTo>
                <a:lnTo>
                  <a:pt x="2157510" y="1600200"/>
                </a:lnTo>
                <a:lnTo>
                  <a:pt x="0" y="1600200"/>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F57BEC6-7C2B-4B03-B4DD-37A8D3CA46A8}" type="slidenum">
              <a:rPr lang="zh-CN" altLang="en-US" smtClean="0"/>
              <a:pPr/>
              <a:t>‹#›</a:t>
            </a:fld>
            <a:endParaRPr lang="zh-CN" altLang="en-US"/>
          </a:p>
        </p:txBody>
      </p:sp>
    </p:spTree>
    <p:extLst>
      <p:ext uri="{BB962C8B-B14F-4D97-AF65-F5344CB8AC3E}">
        <p14:creationId xmlns:p14="http://schemas.microsoft.com/office/powerpoint/2010/main" val="136744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1978023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9" r:id="rId6"/>
    <p:sldLayoutId id="2147483670" r:id="rId7"/>
    <p:sldLayoutId id="2147483671"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8.jpe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8.xml"/><Relationship Id="rId7" Type="http://schemas.openxmlformats.org/officeDocument/2006/relationships/diagramQuickStyle" Target="../diagrams/quickStyle1.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cstate="print">
            <a:extLst>
              <a:ext uri="{28A0092B-C50C-407E-A947-70E740481C1C}">
                <a14:useLocalDpi xmlns:a14="http://schemas.microsoft.com/office/drawing/2010/main" val="0"/>
              </a:ext>
            </a:extLst>
          </a:blip>
          <a:srcRect l="2423" r="11305" b="51742"/>
          <a:stretch/>
        </p:blipFill>
        <p:spPr>
          <a:xfrm>
            <a:off x="0" y="669543"/>
            <a:ext cx="12192000" cy="6188457"/>
          </a:xfrm>
          <a:prstGeom prst="rect">
            <a:avLst/>
          </a:prstGeom>
        </p:spPr>
      </p:pic>
      <p:sp>
        <p:nvSpPr>
          <p:cNvPr id="3" name="文本框 2"/>
          <p:cNvSpPr txBox="1"/>
          <p:nvPr/>
        </p:nvSpPr>
        <p:spPr>
          <a:xfrm>
            <a:off x="537210" y="39154"/>
            <a:ext cx="10424160" cy="2308324"/>
          </a:xfrm>
          <a:prstGeom prst="rect">
            <a:avLst/>
          </a:prstGeom>
          <a:noFill/>
        </p:spPr>
        <p:txBody>
          <a:bodyPr wrap="square" rtlCol="0">
            <a:spAutoFit/>
            <a:scene3d>
              <a:camera prst="orthographicFront"/>
              <a:lightRig rig="threePt" dir="t"/>
            </a:scene3d>
            <a:sp3d contourW="12700"/>
          </a:bodyPr>
          <a:lstStyle/>
          <a:p>
            <a:pPr lvl="0" algn="ctr">
              <a:defRPr/>
            </a:pPr>
            <a:r>
              <a:rPr lang="en-US" sz="7200" dirty="0"/>
              <a:t>HOFSTED’S DIMENSIONS OF NATIONAL CULTURE</a:t>
            </a:r>
            <a:endParaRPr kumimoji="0" lang="zh-CN" altLang="en-US" sz="72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方正兰亭中黑_GBK" panose="02000000000000000000" pitchFamily="2" charset="-122"/>
            </a:endParaRPr>
          </a:p>
        </p:txBody>
      </p:sp>
      <p:pic>
        <p:nvPicPr>
          <p:cNvPr id="14" name="几米 - 拥有Masbfca (广告配乐完整版)">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8286" y="-867228"/>
            <a:ext cx="609600" cy="609600"/>
          </a:xfrm>
          <a:prstGeom prst="rect">
            <a:avLst/>
          </a:prstGeom>
        </p:spPr>
      </p:pic>
      <p:sp>
        <p:nvSpPr>
          <p:cNvPr id="15" name="TextBox 14">
            <a:extLst>
              <a:ext uri="{FF2B5EF4-FFF2-40B4-BE49-F238E27FC236}">
                <a16:creationId xmlns:a16="http://schemas.microsoft.com/office/drawing/2014/main" id="{FF843534-F883-46B5-ADF0-B1795FA12742}"/>
              </a:ext>
            </a:extLst>
          </p:cNvPr>
          <p:cNvSpPr txBox="1"/>
          <p:nvPr/>
        </p:nvSpPr>
        <p:spPr>
          <a:xfrm>
            <a:off x="3347085" y="2525246"/>
            <a:ext cx="5497830" cy="1384995"/>
          </a:xfrm>
          <a:prstGeom prst="rect">
            <a:avLst/>
          </a:prstGeom>
          <a:noFill/>
        </p:spPr>
        <p:txBody>
          <a:bodyPr wrap="square" rtlCol="0">
            <a:spAutoFit/>
          </a:bodyPr>
          <a:lstStyle/>
          <a:p>
            <a:r>
              <a:rPr lang="en-US" sz="2800" b="1" dirty="0">
                <a:solidFill>
                  <a:schemeClr val="tx1">
                    <a:lumMod val="75000"/>
                    <a:lumOff val="25000"/>
                  </a:schemeClr>
                </a:solidFill>
                <a:latin typeface="Calibri" panose="020F0502020204030204" pitchFamily="34" charset="0"/>
                <a:ea typeface="+mj-ea"/>
              </a:rPr>
              <a:t>By:               </a:t>
            </a:r>
            <a:r>
              <a:rPr lang="en-US" sz="2800" dirty="0"/>
              <a:t> </a:t>
            </a:r>
            <a:r>
              <a:rPr lang="en-US" sz="2800" b="1" dirty="0">
                <a:solidFill>
                  <a:schemeClr val="tx1">
                    <a:lumMod val="75000"/>
                    <a:lumOff val="25000"/>
                  </a:schemeClr>
                </a:solidFill>
                <a:latin typeface="Calibri" panose="020F0502020204030204" pitchFamily="34" charset="0"/>
                <a:ea typeface="+mj-ea"/>
              </a:rPr>
              <a:t>- Abanoub Girgis</a:t>
            </a:r>
          </a:p>
          <a:p>
            <a:r>
              <a:rPr lang="en-US" sz="2800" b="1" dirty="0">
                <a:solidFill>
                  <a:schemeClr val="tx1">
                    <a:lumMod val="75000"/>
                    <a:lumOff val="25000"/>
                  </a:schemeClr>
                </a:solidFill>
                <a:latin typeface="Calibri" panose="020F0502020204030204" pitchFamily="34" charset="0"/>
                <a:ea typeface="+mj-ea"/>
              </a:rPr>
              <a:t>                      - Fatma Alaa</a:t>
            </a:r>
            <a:endParaRPr lang="en-US" dirty="0"/>
          </a:p>
          <a:p>
            <a:r>
              <a:rPr lang="en-US" dirty="0"/>
              <a:t>                                  </a:t>
            </a:r>
            <a:r>
              <a:rPr lang="en-US" sz="2800" b="1" dirty="0">
                <a:solidFill>
                  <a:schemeClr val="tx1">
                    <a:lumMod val="75000"/>
                    <a:lumOff val="25000"/>
                  </a:schemeClr>
                </a:solidFill>
                <a:latin typeface="Calibri" panose="020F0502020204030204" pitchFamily="34" charset="0"/>
                <a:ea typeface="+mj-ea"/>
              </a:rPr>
              <a:t>- Omar Samy </a:t>
            </a:r>
          </a:p>
        </p:txBody>
      </p:sp>
    </p:spTree>
    <p:extLst>
      <p:ext uri="{BB962C8B-B14F-4D97-AF65-F5344CB8AC3E}">
        <p14:creationId xmlns:p14="http://schemas.microsoft.com/office/powerpoint/2010/main" val="26166515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8" repeatCount="indefinite" fill="hold" display="0">
                  <p:stCondLst>
                    <p:cond delay="indefinite"/>
                  </p:stCondLst>
                  <p:endCondLst>
                    <p:cond evt="onStopAudio" delay="0">
                      <p:tgtEl>
                        <p:sldTgt/>
                      </p:tgtEl>
                    </p:cond>
                  </p:endCondLst>
                </p:cTn>
                <p:tgtEl>
                  <p:spTgt spid="14"/>
                </p:tgtEl>
              </p:cMediaNode>
            </p:audio>
          </p:childTnLst>
        </p:cTn>
      </p:par>
    </p:tnLst>
    <p:bldLst>
      <p:bldP spid="3"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grpSp>
        <p:nvGrpSpPr>
          <p:cNvPr id="27" name="组合 26"/>
          <p:cNvGrpSpPr/>
          <p:nvPr/>
        </p:nvGrpSpPr>
        <p:grpSpPr>
          <a:xfrm>
            <a:off x="10871486" y="6081486"/>
            <a:ext cx="899314" cy="406400"/>
            <a:chOff x="10871486" y="6081486"/>
            <a:chExt cx="899314" cy="406400"/>
          </a:xfrm>
        </p:grpSpPr>
        <p:sp>
          <p:nvSpPr>
            <p:cNvPr id="28"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30">
            <a:extLst>
              <a:ext uri="{FF2B5EF4-FFF2-40B4-BE49-F238E27FC236}">
                <a16:creationId xmlns:a16="http://schemas.microsoft.com/office/drawing/2014/main" id="{8BD811A9-5F15-4452-8DB8-4450FE25D8F0}"/>
              </a:ext>
            </a:extLst>
          </p:cNvPr>
          <p:cNvSpPr txBox="1"/>
          <p:nvPr/>
        </p:nvSpPr>
        <p:spPr>
          <a:xfrm>
            <a:off x="2763203" y="418307"/>
            <a:ext cx="6097904" cy="523220"/>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rPr>
              <a:t>2- Hofstede Dimensions</a:t>
            </a:r>
          </a:p>
        </p:txBody>
      </p:sp>
      <p:sp>
        <p:nvSpPr>
          <p:cNvPr id="3" name="Arrow: Right 2">
            <a:extLst>
              <a:ext uri="{FF2B5EF4-FFF2-40B4-BE49-F238E27FC236}">
                <a16:creationId xmlns:a16="http://schemas.microsoft.com/office/drawing/2014/main" id="{92C764E1-C19E-4B14-8720-A41334968661}"/>
              </a:ext>
            </a:extLst>
          </p:cNvPr>
          <p:cNvSpPr/>
          <p:nvPr/>
        </p:nvSpPr>
        <p:spPr>
          <a:xfrm>
            <a:off x="647700" y="1194130"/>
            <a:ext cx="67437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A227D30-9524-4833-9C2F-DD0672B24B5A}"/>
              </a:ext>
            </a:extLst>
          </p:cNvPr>
          <p:cNvSpPr txBox="1"/>
          <p:nvPr/>
        </p:nvSpPr>
        <p:spPr>
          <a:xfrm>
            <a:off x="1774508" y="1017657"/>
            <a:ext cx="4037647" cy="707886"/>
          </a:xfrm>
          <a:prstGeom prst="rect">
            <a:avLst/>
          </a:prstGeom>
          <a:noFill/>
        </p:spPr>
        <p:txBody>
          <a:bodyPr wrap="square">
            <a:spAutoFit/>
          </a:bodyPr>
          <a:lstStyle/>
          <a:p>
            <a:pPr lvl="0"/>
            <a:r>
              <a:rPr lang="en-US" sz="4000" b="1" dirty="0">
                <a:solidFill>
                  <a:srgbClr val="494398"/>
                </a:solidFill>
              </a:rPr>
              <a:t>POWER DISTANCE</a:t>
            </a:r>
          </a:p>
        </p:txBody>
      </p:sp>
      <p:sp>
        <p:nvSpPr>
          <p:cNvPr id="11" name="TextBox 10">
            <a:extLst>
              <a:ext uri="{FF2B5EF4-FFF2-40B4-BE49-F238E27FC236}">
                <a16:creationId xmlns:a16="http://schemas.microsoft.com/office/drawing/2014/main" id="{9BA747C2-0287-45D0-B156-9EE852C6F498}"/>
              </a:ext>
            </a:extLst>
          </p:cNvPr>
          <p:cNvSpPr txBox="1"/>
          <p:nvPr/>
        </p:nvSpPr>
        <p:spPr>
          <a:xfrm>
            <a:off x="4773581" y="1801673"/>
            <a:ext cx="3044539" cy="769441"/>
          </a:xfrm>
          <a:prstGeom prst="rect">
            <a:avLst/>
          </a:prstGeom>
          <a:noFill/>
        </p:spPr>
        <p:txBody>
          <a:bodyPr wrap="square">
            <a:spAutoFit/>
          </a:bodyPr>
          <a:lstStyle/>
          <a:p>
            <a:r>
              <a:rPr lang="en-US" sz="4400" b="1" dirty="0">
                <a:solidFill>
                  <a:srgbClr val="C00000"/>
                </a:solidFill>
                <a:latin typeface="Calibri" panose="020F0502020204030204" pitchFamily="34" charset="0"/>
              </a:rPr>
              <a:t>Definition</a:t>
            </a:r>
            <a:endParaRPr lang="en-US" sz="2800" b="1" dirty="0">
              <a:solidFill>
                <a:srgbClr val="C00000"/>
              </a:solidFill>
              <a:latin typeface="Calibri" panose="020F0502020204030204" pitchFamily="34" charset="0"/>
            </a:endParaRPr>
          </a:p>
        </p:txBody>
      </p:sp>
      <p:sp>
        <p:nvSpPr>
          <p:cNvPr id="13" name="TextBox 12">
            <a:extLst>
              <a:ext uri="{FF2B5EF4-FFF2-40B4-BE49-F238E27FC236}">
                <a16:creationId xmlns:a16="http://schemas.microsoft.com/office/drawing/2014/main" id="{C854EF45-1E13-46FF-A78A-B35CCD9A2A18}"/>
              </a:ext>
            </a:extLst>
          </p:cNvPr>
          <p:cNvSpPr txBox="1"/>
          <p:nvPr/>
        </p:nvSpPr>
        <p:spPr>
          <a:xfrm>
            <a:off x="729266" y="2743200"/>
            <a:ext cx="10860754" cy="2246769"/>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ea typeface="+mj-ea"/>
              </a:rPr>
              <a:t>The way people in a society relate to each other on a hierarchical scale.</a:t>
            </a:r>
          </a:p>
          <a:p>
            <a:endParaRPr lang="en-US" sz="2800" b="1" dirty="0">
              <a:solidFill>
                <a:schemeClr val="tx1">
                  <a:lumMod val="75000"/>
                  <a:lumOff val="25000"/>
                </a:schemeClr>
              </a:solidFill>
              <a:latin typeface="Calibri" panose="020F0502020204030204" pitchFamily="34" charset="0"/>
              <a:ea typeface="+mj-ea"/>
            </a:endParaRPr>
          </a:p>
          <a:p>
            <a:r>
              <a:rPr lang="en-US" sz="2800" b="1" dirty="0">
                <a:solidFill>
                  <a:schemeClr val="tx1">
                    <a:lumMod val="75000"/>
                    <a:lumOff val="25000"/>
                  </a:schemeClr>
                </a:solidFill>
                <a:latin typeface="Calibri" panose="020F0502020204030204" pitchFamily="34" charset="0"/>
                <a:ea typeface="+mj-ea"/>
              </a:rPr>
              <a:t> A culture that gives great deference to a person of authority is a High Power Distance culture, and a culture that values the equal treatment of everyone is a Low Power Distance culture. </a:t>
            </a:r>
          </a:p>
        </p:txBody>
      </p:sp>
      <p:sp>
        <p:nvSpPr>
          <p:cNvPr id="5" name="Minus Sign 4">
            <a:extLst>
              <a:ext uri="{FF2B5EF4-FFF2-40B4-BE49-F238E27FC236}">
                <a16:creationId xmlns:a16="http://schemas.microsoft.com/office/drawing/2014/main" id="{0FFB84B5-D2B4-4CD7-BE32-F7971DF435DD}"/>
              </a:ext>
            </a:extLst>
          </p:cNvPr>
          <p:cNvSpPr/>
          <p:nvPr/>
        </p:nvSpPr>
        <p:spPr>
          <a:xfrm>
            <a:off x="880110" y="3429000"/>
            <a:ext cx="10652760" cy="4571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62529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arn(inVertical)">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grpSp>
        <p:nvGrpSpPr>
          <p:cNvPr id="27" name="组合 26"/>
          <p:cNvGrpSpPr/>
          <p:nvPr/>
        </p:nvGrpSpPr>
        <p:grpSpPr>
          <a:xfrm>
            <a:off x="10871486" y="6081486"/>
            <a:ext cx="899314" cy="406400"/>
            <a:chOff x="10871486" y="6081486"/>
            <a:chExt cx="899314" cy="406400"/>
          </a:xfrm>
        </p:grpSpPr>
        <p:sp>
          <p:nvSpPr>
            <p:cNvPr id="28"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30">
            <a:extLst>
              <a:ext uri="{FF2B5EF4-FFF2-40B4-BE49-F238E27FC236}">
                <a16:creationId xmlns:a16="http://schemas.microsoft.com/office/drawing/2014/main" id="{8BD811A9-5F15-4452-8DB8-4450FE25D8F0}"/>
              </a:ext>
            </a:extLst>
          </p:cNvPr>
          <p:cNvSpPr txBox="1"/>
          <p:nvPr/>
        </p:nvSpPr>
        <p:spPr>
          <a:xfrm>
            <a:off x="2763203" y="418307"/>
            <a:ext cx="6097904" cy="523220"/>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rPr>
              <a:t>2- Hofstede Dimensions</a:t>
            </a:r>
          </a:p>
        </p:txBody>
      </p:sp>
      <p:sp>
        <p:nvSpPr>
          <p:cNvPr id="3" name="Arrow: Right 2">
            <a:extLst>
              <a:ext uri="{FF2B5EF4-FFF2-40B4-BE49-F238E27FC236}">
                <a16:creationId xmlns:a16="http://schemas.microsoft.com/office/drawing/2014/main" id="{92C764E1-C19E-4B14-8720-A41334968661}"/>
              </a:ext>
            </a:extLst>
          </p:cNvPr>
          <p:cNvSpPr/>
          <p:nvPr/>
        </p:nvSpPr>
        <p:spPr>
          <a:xfrm>
            <a:off x="647700" y="1194130"/>
            <a:ext cx="67437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A227D30-9524-4833-9C2F-DD0672B24B5A}"/>
              </a:ext>
            </a:extLst>
          </p:cNvPr>
          <p:cNvSpPr txBox="1"/>
          <p:nvPr/>
        </p:nvSpPr>
        <p:spPr>
          <a:xfrm>
            <a:off x="1774508" y="1017657"/>
            <a:ext cx="4037647" cy="707886"/>
          </a:xfrm>
          <a:prstGeom prst="rect">
            <a:avLst/>
          </a:prstGeom>
          <a:noFill/>
        </p:spPr>
        <p:txBody>
          <a:bodyPr wrap="square">
            <a:spAutoFit/>
          </a:bodyPr>
          <a:lstStyle/>
          <a:p>
            <a:pPr lvl="0"/>
            <a:r>
              <a:rPr lang="en-US" sz="4000" b="1" dirty="0">
                <a:solidFill>
                  <a:srgbClr val="494398"/>
                </a:solidFill>
              </a:rPr>
              <a:t>POWER DISTANCE</a:t>
            </a:r>
          </a:p>
        </p:txBody>
      </p:sp>
      <p:sp>
        <p:nvSpPr>
          <p:cNvPr id="11" name="TextBox 10">
            <a:extLst>
              <a:ext uri="{FF2B5EF4-FFF2-40B4-BE49-F238E27FC236}">
                <a16:creationId xmlns:a16="http://schemas.microsoft.com/office/drawing/2014/main" id="{9BA747C2-0287-45D0-B156-9EE852C6F498}"/>
              </a:ext>
            </a:extLst>
          </p:cNvPr>
          <p:cNvSpPr txBox="1"/>
          <p:nvPr/>
        </p:nvSpPr>
        <p:spPr>
          <a:xfrm>
            <a:off x="4631056" y="1816248"/>
            <a:ext cx="3044539" cy="769441"/>
          </a:xfrm>
          <a:prstGeom prst="rect">
            <a:avLst/>
          </a:prstGeom>
          <a:noFill/>
        </p:spPr>
        <p:txBody>
          <a:bodyPr wrap="square">
            <a:spAutoFit/>
          </a:bodyPr>
          <a:lstStyle/>
          <a:p>
            <a:r>
              <a:rPr lang="en-US" sz="4400" b="1" dirty="0">
                <a:solidFill>
                  <a:srgbClr val="C00000"/>
                </a:solidFill>
                <a:latin typeface="Calibri" panose="020F0502020204030204" pitchFamily="34" charset="0"/>
              </a:rPr>
              <a:t>Examples</a:t>
            </a:r>
          </a:p>
        </p:txBody>
      </p:sp>
      <p:pic>
        <p:nvPicPr>
          <p:cNvPr id="4" name="Picture 3">
            <a:extLst>
              <a:ext uri="{FF2B5EF4-FFF2-40B4-BE49-F238E27FC236}">
                <a16:creationId xmlns:a16="http://schemas.microsoft.com/office/drawing/2014/main" id="{2986D299-8D0A-49C7-A339-5A9206C10120}"/>
              </a:ext>
            </a:extLst>
          </p:cNvPr>
          <p:cNvPicPr>
            <a:picLocks noChangeAspect="1"/>
          </p:cNvPicPr>
          <p:nvPr/>
        </p:nvPicPr>
        <p:blipFill>
          <a:blip r:embed="rId4"/>
          <a:stretch>
            <a:fillRect/>
          </a:stretch>
        </p:blipFill>
        <p:spPr>
          <a:xfrm>
            <a:off x="914686" y="1801673"/>
            <a:ext cx="3215640" cy="1494874"/>
          </a:xfrm>
          <a:prstGeom prst="rect">
            <a:avLst/>
          </a:prstGeom>
        </p:spPr>
      </p:pic>
      <p:pic>
        <p:nvPicPr>
          <p:cNvPr id="7" name="Picture 6">
            <a:extLst>
              <a:ext uri="{FF2B5EF4-FFF2-40B4-BE49-F238E27FC236}">
                <a16:creationId xmlns:a16="http://schemas.microsoft.com/office/drawing/2014/main" id="{D2314BF8-3F53-41FA-A7FD-5F5CAD15113D}"/>
              </a:ext>
            </a:extLst>
          </p:cNvPr>
          <p:cNvPicPr>
            <a:picLocks noChangeAspect="1"/>
          </p:cNvPicPr>
          <p:nvPr/>
        </p:nvPicPr>
        <p:blipFill>
          <a:blip r:embed="rId5"/>
          <a:stretch>
            <a:fillRect/>
          </a:stretch>
        </p:blipFill>
        <p:spPr>
          <a:xfrm>
            <a:off x="7560945" y="1801673"/>
            <a:ext cx="3716369" cy="1494874"/>
          </a:xfrm>
          <a:prstGeom prst="rect">
            <a:avLst/>
          </a:prstGeom>
        </p:spPr>
      </p:pic>
      <p:sp>
        <p:nvSpPr>
          <p:cNvPr id="17" name="TextBox 16">
            <a:extLst>
              <a:ext uri="{FF2B5EF4-FFF2-40B4-BE49-F238E27FC236}">
                <a16:creationId xmlns:a16="http://schemas.microsoft.com/office/drawing/2014/main" id="{8F7E1FAC-0251-482C-9383-340D31BB5C19}"/>
              </a:ext>
            </a:extLst>
          </p:cNvPr>
          <p:cNvSpPr txBox="1"/>
          <p:nvPr/>
        </p:nvSpPr>
        <p:spPr>
          <a:xfrm>
            <a:off x="1081374" y="3429000"/>
            <a:ext cx="3048952" cy="369332"/>
          </a:xfrm>
          <a:prstGeom prst="rect">
            <a:avLst/>
          </a:prstGeom>
          <a:noFill/>
        </p:spPr>
        <p:txBody>
          <a:bodyPr wrap="square">
            <a:spAutoFit/>
          </a:bodyPr>
          <a:lstStyle/>
          <a:p>
            <a:r>
              <a:rPr lang="en-US" b="1" dirty="0">
                <a:solidFill>
                  <a:srgbClr val="27426B"/>
                </a:solidFill>
              </a:rPr>
              <a:t>Western European Countries</a:t>
            </a:r>
          </a:p>
        </p:txBody>
      </p:sp>
      <p:sp>
        <p:nvSpPr>
          <p:cNvPr id="19" name="TextBox 18">
            <a:extLst>
              <a:ext uri="{FF2B5EF4-FFF2-40B4-BE49-F238E27FC236}">
                <a16:creationId xmlns:a16="http://schemas.microsoft.com/office/drawing/2014/main" id="{DE7D21C8-31B8-46EF-BED6-C398E671A1A5}"/>
              </a:ext>
            </a:extLst>
          </p:cNvPr>
          <p:cNvSpPr txBox="1"/>
          <p:nvPr/>
        </p:nvSpPr>
        <p:spPr>
          <a:xfrm>
            <a:off x="8508202" y="3429000"/>
            <a:ext cx="2602424" cy="369332"/>
          </a:xfrm>
          <a:prstGeom prst="rect">
            <a:avLst/>
          </a:prstGeom>
          <a:noFill/>
        </p:spPr>
        <p:txBody>
          <a:bodyPr wrap="square">
            <a:spAutoFit/>
          </a:bodyPr>
          <a:lstStyle/>
          <a:p>
            <a:r>
              <a:rPr lang="en-US" b="1" dirty="0">
                <a:solidFill>
                  <a:srgbClr val="27426B"/>
                </a:solidFill>
              </a:rPr>
              <a:t>Arab Countries/China</a:t>
            </a:r>
          </a:p>
        </p:txBody>
      </p:sp>
      <p:sp>
        <p:nvSpPr>
          <p:cNvPr id="21" name="TextBox 20">
            <a:extLst>
              <a:ext uri="{FF2B5EF4-FFF2-40B4-BE49-F238E27FC236}">
                <a16:creationId xmlns:a16="http://schemas.microsoft.com/office/drawing/2014/main" id="{8AF60210-45C1-4633-80E0-3C434A4C0060}"/>
              </a:ext>
            </a:extLst>
          </p:cNvPr>
          <p:cNvSpPr txBox="1"/>
          <p:nvPr/>
        </p:nvSpPr>
        <p:spPr>
          <a:xfrm>
            <a:off x="271463" y="3886454"/>
            <a:ext cx="4359593" cy="646331"/>
          </a:xfrm>
          <a:prstGeom prst="rect">
            <a:avLst/>
          </a:prstGeom>
          <a:noFill/>
        </p:spPr>
        <p:txBody>
          <a:bodyPr wrap="square">
            <a:spAutoFit/>
          </a:bodyPr>
          <a:lstStyle/>
          <a:p>
            <a:r>
              <a:rPr lang="en-US" dirty="0"/>
              <a:t>• </a:t>
            </a:r>
            <a:r>
              <a:rPr lang="en-US" b="1" dirty="0">
                <a:solidFill>
                  <a:schemeClr val="accent6">
                    <a:lumMod val="90000"/>
                    <a:lumOff val="10000"/>
                  </a:schemeClr>
                </a:solidFill>
              </a:rPr>
              <a:t>Pluralistic governments based on outcome of majority vote</a:t>
            </a:r>
          </a:p>
        </p:txBody>
      </p:sp>
      <p:sp>
        <p:nvSpPr>
          <p:cNvPr id="23" name="TextBox 22">
            <a:extLst>
              <a:ext uri="{FF2B5EF4-FFF2-40B4-BE49-F238E27FC236}">
                <a16:creationId xmlns:a16="http://schemas.microsoft.com/office/drawing/2014/main" id="{8DCD10B8-9DE9-47DC-B3E7-218EF16A3FF3}"/>
              </a:ext>
            </a:extLst>
          </p:cNvPr>
          <p:cNvSpPr txBox="1"/>
          <p:nvPr/>
        </p:nvSpPr>
        <p:spPr>
          <a:xfrm>
            <a:off x="271463" y="4598190"/>
            <a:ext cx="4359593" cy="646331"/>
          </a:xfrm>
          <a:prstGeom prst="rect">
            <a:avLst/>
          </a:prstGeom>
          <a:noFill/>
        </p:spPr>
        <p:txBody>
          <a:bodyPr wrap="square">
            <a:spAutoFit/>
          </a:bodyPr>
          <a:lstStyle/>
          <a:p>
            <a:r>
              <a:rPr lang="en-US" dirty="0"/>
              <a:t>• </a:t>
            </a:r>
            <a:r>
              <a:rPr lang="en-US" b="1" dirty="0">
                <a:solidFill>
                  <a:schemeClr val="accent6">
                    <a:lumMod val="90000"/>
                    <a:lumOff val="10000"/>
                  </a:schemeClr>
                </a:solidFill>
              </a:rPr>
              <a:t>Much discussion but little violence in domestic politics</a:t>
            </a:r>
          </a:p>
        </p:txBody>
      </p:sp>
      <p:sp>
        <p:nvSpPr>
          <p:cNvPr id="25" name="TextBox 24">
            <a:extLst>
              <a:ext uri="{FF2B5EF4-FFF2-40B4-BE49-F238E27FC236}">
                <a16:creationId xmlns:a16="http://schemas.microsoft.com/office/drawing/2014/main" id="{24646D90-F474-4901-BB4C-2ABA68023A65}"/>
              </a:ext>
            </a:extLst>
          </p:cNvPr>
          <p:cNvSpPr txBox="1"/>
          <p:nvPr/>
        </p:nvSpPr>
        <p:spPr>
          <a:xfrm>
            <a:off x="271462" y="5239174"/>
            <a:ext cx="4586288" cy="646331"/>
          </a:xfrm>
          <a:prstGeom prst="rect">
            <a:avLst/>
          </a:prstGeom>
          <a:noFill/>
        </p:spPr>
        <p:txBody>
          <a:bodyPr wrap="square">
            <a:spAutoFit/>
          </a:bodyPr>
          <a:lstStyle/>
          <a:p>
            <a:r>
              <a:rPr lang="en-US" dirty="0"/>
              <a:t>• </a:t>
            </a:r>
            <a:r>
              <a:rPr lang="en-US" b="1" dirty="0">
                <a:solidFill>
                  <a:schemeClr val="accent6">
                    <a:lumMod val="90000"/>
                    <a:lumOff val="10000"/>
                  </a:schemeClr>
                </a:solidFill>
              </a:rPr>
              <a:t>Prevailing religions and philosophical systems stress equality</a:t>
            </a:r>
          </a:p>
        </p:txBody>
      </p:sp>
      <p:sp>
        <p:nvSpPr>
          <p:cNvPr id="30" name="TextBox 29">
            <a:extLst>
              <a:ext uri="{FF2B5EF4-FFF2-40B4-BE49-F238E27FC236}">
                <a16:creationId xmlns:a16="http://schemas.microsoft.com/office/drawing/2014/main" id="{458C9EE2-AD65-4629-912A-748B8B0F203C}"/>
              </a:ext>
            </a:extLst>
          </p:cNvPr>
          <p:cNvSpPr txBox="1"/>
          <p:nvPr/>
        </p:nvSpPr>
        <p:spPr>
          <a:xfrm>
            <a:off x="271462" y="6148185"/>
            <a:ext cx="4586288" cy="369332"/>
          </a:xfrm>
          <a:prstGeom prst="rect">
            <a:avLst/>
          </a:prstGeom>
          <a:noFill/>
        </p:spPr>
        <p:txBody>
          <a:bodyPr wrap="square">
            <a:spAutoFit/>
          </a:bodyPr>
          <a:lstStyle/>
          <a:p>
            <a:r>
              <a:rPr lang="en-US" dirty="0"/>
              <a:t>• </a:t>
            </a:r>
            <a:r>
              <a:rPr lang="en-US" b="1" dirty="0">
                <a:solidFill>
                  <a:schemeClr val="accent6">
                    <a:lumMod val="90000"/>
                    <a:lumOff val="10000"/>
                  </a:schemeClr>
                </a:solidFill>
              </a:rPr>
              <a:t>Use of force reveals the failure of power</a:t>
            </a:r>
          </a:p>
        </p:txBody>
      </p:sp>
      <p:sp>
        <p:nvSpPr>
          <p:cNvPr id="32" name="TextBox 31">
            <a:extLst>
              <a:ext uri="{FF2B5EF4-FFF2-40B4-BE49-F238E27FC236}">
                <a16:creationId xmlns:a16="http://schemas.microsoft.com/office/drawing/2014/main" id="{F60005A4-4461-4843-B831-5F9ED8284EC6}"/>
              </a:ext>
            </a:extLst>
          </p:cNvPr>
          <p:cNvSpPr txBox="1"/>
          <p:nvPr/>
        </p:nvSpPr>
        <p:spPr>
          <a:xfrm>
            <a:off x="6501070" y="3833527"/>
            <a:ext cx="4863901" cy="646331"/>
          </a:xfrm>
          <a:prstGeom prst="rect">
            <a:avLst/>
          </a:prstGeom>
          <a:noFill/>
        </p:spPr>
        <p:txBody>
          <a:bodyPr wrap="square">
            <a:spAutoFit/>
          </a:bodyPr>
          <a:lstStyle/>
          <a:p>
            <a:r>
              <a:rPr lang="en-US" dirty="0"/>
              <a:t>•  </a:t>
            </a:r>
            <a:r>
              <a:rPr lang="en-US" b="1" dirty="0">
                <a:solidFill>
                  <a:schemeClr val="accent6">
                    <a:lumMod val="90000"/>
                    <a:lumOff val="10000"/>
                  </a:schemeClr>
                </a:solidFill>
              </a:rPr>
              <a:t>Military, autocratic, or oligarchic government based where votes are largely for how</a:t>
            </a:r>
          </a:p>
        </p:txBody>
      </p:sp>
      <p:sp>
        <p:nvSpPr>
          <p:cNvPr id="33" name="TextBox 32">
            <a:extLst>
              <a:ext uri="{FF2B5EF4-FFF2-40B4-BE49-F238E27FC236}">
                <a16:creationId xmlns:a16="http://schemas.microsoft.com/office/drawing/2014/main" id="{75297964-B6B9-4A4B-AA8B-6420E9B9BBC2}"/>
              </a:ext>
            </a:extLst>
          </p:cNvPr>
          <p:cNvSpPr txBox="1"/>
          <p:nvPr/>
        </p:nvSpPr>
        <p:spPr>
          <a:xfrm>
            <a:off x="6514270" y="4422440"/>
            <a:ext cx="5059681" cy="646331"/>
          </a:xfrm>
          <a:prstGeom prst="rect">
            <a:avLst/>
          </a:prstGeom>
          <a:noFill/>
        </p:spPr>
        <p:txBody>
          <a:bodyPr wrap="square">
            <a:spAutoFit/>
          </a:bodyPr>
          <a:lstStyle/>
          <a:p>
            <a:r>
              <a:rPr lang="en-US" dirty="0"/>
              <a:t>• </a:t>
            </a:r>
            <a:r>
              <a:rPr lang="en-US" b="1" dirty="0">
                <a:solidFill>
                  <a:schemeClr val="accent6">
                    <a:lumMod val="90000"/>
                    <a:lumOff val="10000"/>
                  </a:schemeClr>
                </a:solidFill>
              </a:rPr>
              <a:t>Little discussion but frequent violence in domestic politic</a:t>
            </a:r>
          </a:p>
        </p:txBody>
      </p:sp>
      <p:sp>
        <p:nvSpPr>
          <p:cNvPr id="34" name="TextBox 33">
            <a:extLst>
              <a:ext uri="{FF2B5EF4-FFF2-40B4-BE49-F238E27FC236}">
                <a16:creationId xmlns:a16="http://schemas.microsoft.com/office/drawing/2014/main" id="{8E568269-D5C3-461E-93F7-F5A80E9FE7B2}"/>
              </a:ext>
            </a:extLst>
          </p:cNvPr>
          <p:cNvSpPr txBox="1"/>
          <p:nvPr/>
        </p:nvSpPr>
        <p:spPr>
          <a:xfrm>
            <a:off x="6514270" y="4959738"/>
            <a:ext cx="5160450" cy="1200329"/>
          </a:xfrm>
          <a:prstGeom prst="rect">
            <a:avLst/>
          </a:prstGeom>
          <a:noFill/>
        </p:spPr>
        <p:txBody>
          <a:bodyPr wrap="square">
            <a:spAutoFit/>
          </a:bodyPr>
          <a:lstStyle/>
          <a:p>
            <a:r>
              <a:rPr lang="en-US" dirty="0"/>
              <a:t>•  </a:t>
            </a:r>
            <a:r>
              <a:rPr lang="en-US" b="1" dirty="0">
                <a:solidFill>
                  <a:schemeClr val="accent6">
                    <a:lumMod val="90000"/>
                    <a:lumOff val="10000"/>
                  </a:schemeClr>
                </a:solidFill>
              </a:rPr>
              <a:t>status consistency: power brings status and wealth</a:t>
            </a:r>
          </a:p>
          <a:p>
            <a:r>
              <a:rPr lang="en-US" b="1" dirty="0">
                <a:solidFill>
                  <a:schemeClr val="accent6">
                    <a:lumMod val="90000"/>
                    <a:lumOff val="10000"/>
                  </a:schemeClr>
                </a:solidFill>
              </a:rPr>
              <a:t>Prevailing religions and philosophies stress stratification and hierarchy</a:t>
            </a:r>
          </a:p>
        </p:txBody>
      </p:sp>
      <p:sp>
        <p:nvSpPr>
          <p:cNvPr id="37" name="TextBox 36">
            <a:extLst>
              <a:ext uri="{FF2B5EF4-FFF2-40B4-BE49-F238E27FC236}">
                <a16:creationId xmlns:a16="http://schemas.microsoft.com/office/drawing/2014/main" id="{15FF62A7-DFBA-4503-B0E0-1191E46E9224}"/>
              </a:ext>
            </a:extLst>
          </p:cNvPr>
          <p:cNvSpPr txBox="1"/>
          <p:nvPr/>
        </p:nvSpPr>
        <p:spPr>
          <a:xfrm>
            <a:off x="6514270" y="6148816"/>
            <a:ext cx="3716369" cy="646331"/>
          </a:xfrm>
          <a:prstGeom prst="rect">
            <a:avLst/>
          </a:prstGeom>
          <a:noFill/>
        </p:spPr>
        <p:txBody>
          <a:bodyPr wrap="square">
            <a:spAutoFit/>
          </a:bodyPr>
          <a:lstStyle/>
          <a:p>
            <a:r>
              <a:rPr lang="en-US" dirty="0"/>
              <a:t>• </a:t>
            </a:r>
            <a:r>
              <a:rPr lang="en-US" b="1" dirty="0">
                <a:solidFill>
                  <a:schemeClr val="accent6">
                    <a:lumMod val="90000"/>
                    <a:lumOff val="10000"/>
                  </a:schemeClr>
                </a:solidFill>
              </a:rPr>
              <a:t>Use of force is the essence of power </a:t>
            </a:r>
          </a:p>
        </p:txBody>
      </p:sp>
      <p:cxnSp>
        <p:nvCxnSpPr>
          <p:cNvPr id="38" name="Straight Connector 37">
            <a:extLst>
              <a:ext uri="{FF2B5EF4-FFF2-40B4-BE49-F238E27FC236}">
                <a16:creationId xmlns:a16="http://schemas.microsoft.com/office/drawing/2014/main" id="{6F21D314-DAE6-4CFC-A192-D5A29E84F2BD}"/>
              </a:ext>
            </a:extLst>
          </p:cNvPr>
          <p:cNvCxnSpPr/>
          <p:nvPr/>
        </p:nvCxnSpPr>
        <p:spPr>
          <a:xfrm>
            <a:off x="5612130" y="2823210"/>
            <a:ext cx="0" cy="3889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4BFD4F-72DF-4A1E-9F8C-7FDF42B18573}"/>
              </a:ext>
            </a:extLst>
          </p:cNvPr>
          <p:cNvCxnSpPr/>
          <p:nvPr/>
        </p:nvCxnSpPr>
        <p:spPr>
          <a:xfrm>
            <a:off x="647700" y="3798332"/>
            <a:ext cx="1071727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82871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33" dur="500"/>
                                        <p:tgtEl>
                                          <p:spTgt spid="2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randombar(horizontal)">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23">
                                            <p:txEl>
                                              <p:pRg st="0" end="0"/>
                                            </p:txEl>
                                          </p:spTgt>
                                        </p:tgtEl>
                                        <p:attrNameLst>
                                          <p:attrName>style.visibility</p:attrName>
                                        </p:attrNameLst>
                                      </p:cBhvr>
                                      <p:to>
                                        <p:strVal val="visible"/>
                                      </p:to>
                                    </p:set>
                                    <p:animEffect transition="in" filter="barn(inVertical)">
                                      <p:cBhvr>
                                        <p:cTn id="43" dur="500"/>
                                        <p:tgtEl>
                                          <p:spTgt spid="23">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barn(inVertical)">
                                      <p:cBhvr>
                                        <p:cTn id="48" dur="500"/>
                                        <p:tgtEl>
                                          <p:spTgt spid="33">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nodeType="click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circle(in)">
                                      <p:cBhvr>
                                        <p:cTn id="53" dur="2000"/>
                                        <p:tgtEl>
                                          <p:spTgt spid="25">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ntr" presetSubtype="16"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circle(in)">
                                      <p:cBhvr>
                                        <p:cTn id="58" dur="20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p:cTn id="63" dur="10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64" dur="1000" fill="hold"/>
                                        <p:tgtEl>
                                          <p:spTgt spid="30">
                                            <p:txEl>
                                              <p:pRg st="0" end="0"/>
                                            </p:txEl>
                                          </p:spTgt>
                                        </p:tgtEl>
                                        <p:attrNameLst>
                                          <p:attrName>ppt_h</p:attrName>
                                        </p:attrNameLst>
                                      </p:cBhvr>
                                      <p:tavLst>
                                        <p:tav tm="0">
                                          <p:val>
                                            <p:fltVal val="0"/>
                                          </p:val>
                                        </p:tav>
                                        <p:tav tm="100000">
                                          <p:val>
                                            <p:strVal val="#ppt_h"/>
                                          </p:val>
                                        </p:tav>
                                      </p:tavLst>
                                    </p:anim>
                                    <p:anim calcmode="lin" valueType="num">
                                      <p:cBhvr>
                                        <p:cTn id="65" dur="1000" fill="hold"/>
                                        <p:tgtEl>
                                          <p:spTgt spid="30">
                                            <p:txEl>
                                              <p:pRg st="0" end="0"/>
                                            </p:txEl>
                                          </p:spTgt>
                                        </p:tgtEl>
                                        <p:attrNameLst>
                                          <p:attrName>style.rotation</p:attrName>
                                        </p:attrNameLst>
                                      </p:cBhvr>
                                      <p:tavLst>
                                        <p:tav tm="0">
                                          <p:val>
                                            <p:fltVal val="90"/>
                                          </p:val>
                                        </p:tav>
                                        <p:tav tm="100000">
                                          <p:val>
                                            <p:fltVal val="0"/>
                                          </p:val>
                                        </p:tav>
                                      </p:tavLst>
                                    </p:anim>
                                    <p:animEffect transition="in" filter="fade">
                                      <p:cBhvr>
                                        <p:cTn id="66" dur="1000"/>
                                        <p:tgtEl>
                                          <p:spTgt spid="30">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p:cTn id="71" dur="1000" fill="hold"/>
                                        <p:tgtEl>
                                          <p:spTgt spid="37"/>
                                        </p:tgtEl>
                                        <p:attrNameLst>
                                          <p:attrName>ppt_w</p:attrName>
                                        </p:attrNameLst>
                                      </p:cBhvr>
                                      <p:tavLst>
                                        <p:tav tm="0">
                                          <p:val>
                                            <p:fltVal val="0"/>
                                          </p:val>
                                        </p:tav>
                                        <p:tav tm="100000">
                                          <p:val>
                                            <p:strVal val="#ppt_w"/>
                                          </p:val>
                                        </p:tav>
                                      </p:tavLst>
                                    </p:anim>
                                    <p:anim calcmode="lin" valueType="num">
                                      <p:cBhvr>
                                        <p:cTn id="72" dur="1000" fill="hold"/>
                                        <p:tgtEl>
                                          <p:spTgt spid="37"/>
                                        </p:tgtEl>
                                        <p:attrNameLst>
                                          <p:attrName>ppt_h</p:attrName>
                                        </p:attrNameLst>
                                      </p:cBhvr>
                                      <p:tavLst>
                                        <p:tav tm="0">
                                          <p:val>
                                            <p:fltVal val="0"/>
                                          </p:val>
                                        </p:tav>
                                        <p:tav tm="100000">
                                          <p:val>
                                            <p:strVal val="#ppt_h"/>
                                          </p:val>
                                        </p:tav>
                                      </p:tavLst>
                                    </p:anim>
                                    <p:anim calcmode="lin" valueType="num">
                                      <p:cBhvr>
                                        <p:cTn id="73" dur="1000" fill="hold"/>
                                        <p:tgtEl>
                                          <p:spTgt spid="37"/>
                                        </p:tgtEl>
                                        <p:attrNameLst>
                                          <p:attrName>style.rotation</p:attrName>
                                        </p:attrNameLst>
                                      </p:cBhvr>
                                      <p:tavLst>
                                        <p:tav tm="0">
                                          <p:val>
                                            <p:fltVal val="90"/>
                                          </p:val>
                                        </p:tav>
                                        <p:tav tm="100000">
                                          <p:val>
                                            <p:fltVal val="0"/>
                                          </p:val>
                                        </p:tav>
                                      </p:tavLst>
                                    </p:anim>
                                    <p:animEffect transition="in" filter="fade">
                                      <p:cBhvr>
                                        <p:cTn id="74"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32" grpId="0"/>
      <p:bldP spid="34"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grpSp>
        <p:nvGrpSpPr>
          <p:cNvPr id="27" name="组合 26"/>
          <p:cNvGrpSpPr/>
          <p:nvPr/>
        </p:nvGrpSpPr>
        <p:grpSpPr>
          <a:xfrm>
            <a:off x="10871486" y="6081486"/>
            <a:ext cx="899314" cy="406400"/>
            <a:chOff x="10871486" y="6081486"/>
            <a:chExt cx="899314" cy="406400"/>
          </a:xfrm>
        </p:grpSpPr>
        <p:sp>
          <p:nvSpPr>
            <p:cNvPr id="28"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30">
            <a:extLst>
              <a:ext uri="{FF2B5EF4-FFF2-40B4-BE49-F238E27FC236}">
                <a16:creationId xmlns:a16="http://schemas.microsoft.com/office/drawing/2014/main" id="{8BD811A9-5F15-4452-8DB8-4450FE25D8F0}"/>
              </a:ext>
            </a:extLst>
          </p:cNvPr>
          <p:cNvSpPr txBox="1"/>
          <p:nvPr/>
        </p:nvSpPr>
        <p:spPr>
          <a:xfrm>
            <a:off x="2763203" y="418307"/>
            <a:ext cx="6097904" cy="523220"/>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rPr>
              <a:t>2- Hofstede Dimensions</a:t>
            </a:r>
          </a:p>
        </p:txBody>
      </p:sp>
      <p:sp>
        <p:nvSpPr>
          <p:cNvPr id="3" name="Arrow: Right 2">
            <a:extLst>
              <a:ext uri="{FF2B5EF4-FFF2-40B4-BE49-F238E27FC236}">
                <a16:creationId xmlns:a16="http://schemas.microsoft.com/office/drawing/2014/main" id="{92C764E1-C19E-4B14-8720-A41334968661}"/>
              </a:ext>
            </a:extLst>
          </p:cNvPr>
          <p:cNvSpPr/>
          <p:nvPr/>
        </p:nvSpPr>
        <p:spPr>
          <a:xfrm>
            <a:off x="647700" y="1194130"/>
            <a:ext cx="67437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A227D30-9524-4833-9C2F-DD0672B24B5A}"/>
              </a:ext>
            </a:extLst>
          </p:cNvPr>
          <p:cNvSpPr txBox="1"/>
          <p:nvPr/>
        </p:nvSpPr>
        <p:spPr>
          <a:xfrm>
            <a:off x="1662588" y="1061460"/>
            <a:ext cx="8866823" cy="707886"/>
          </a:xfrm>
          <a:prstGeom prst="rect">
            <a:avLst/>
          </a:prstGeom>
          <a:noFill/>
        </p:spPr>
        <p:txBody>
          <a:bodyPr wrap="square">
            <a:spAutoFit/>
          </a:bodyPr>
          <a:lstStyle/>
          <a:p>
            <a:pPr lvl="0"/>
            <a:r>
              <a:rPr lang="en-US" sz="4000" b="1" dirty="0">
                <a:solidFill>
                  <a:srgbClr val="494398"/>
                </a:solidFill>
              </a:rPr>
              <a:t>INDIVIDUALISM AND COLLECTIVISM</a:t>
            </a:r>
          </a:p>
        </p:txBody>
      </p:sp>
      <p:pic>
        <p:nvPicPr>
          <p:cNvPr id="2052" name="Picture 4" descr="Individualism vs Collectivism: Why it Matters in the Classroom - YouTube">
            <a:extLst>
              <a:ext uri="{FF2B5EF4-FFF2-40B4-BE49-F238E27FC236}">
                <a16:creationId xmlns:a16="http://schemas.microsoft.com/office/drawing/2014/main" id="{19F3A80A-BE3A-4C24-B874-F4E1CFC36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2588" y="1889279"/>
            <a:ext cx="8476774" cy="47681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08219F0-C2F8-4F3D-8F30-BA2C97165A8C}"/>
              </a:ext>
            </a:extLst>
          </p:cNvPr>
          <p:cNvSpPr/>
          <p:nvPr/>
        </p:nvSpPr>
        <p:spPr>
          <a:xfrm>
            <a:off x="4972050" y="1769346"/>
            <a:ext cx="1920240" cy="379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AE84EC0-3212-4C0C-9CC3-9A7205363623}"/>
              </a:ext>
            </a:extLst>
          </p:cNvPr>
          <p:cNvSpPr/>
          <p:nvPr/>
        </p:nvSpPr>
        <p:spPr>
          <a:xfrm>
            <a:off x="4940854" y="6277970"/>
            <a:ext cx="2362915" cy="3794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4110824"/>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grpSp>
        <p:nvGrpSpPr>
          <p:cNvPr id="27" name="组合 26"/>
          <p:cNvGrpSpPr/>
          <p:nvPr/>
        </p:nvGrpSpPr>
        <p:grpSpPr>
          <a:xfrm>
            <a:off x="10871486" y="6081486"/>
            <a:ext cx="899314" cy="406400"/>
            <a:chOff x="10871486" y="6081486"/>
            <a:chExt cx="899314" cy="406400"/>
          </a:xfrm>
        </p:grpSpPr>
        <p:sp>
          <p:nvSpPr>
            <p:cNvPr id="28"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30">
            <a:extLst>
              <a:ext uri="{FF2B5EF4-FFF2-40B4-BE49-F238E27FC236}">
                <a16:creationId xmlns:a16="http://schemas.microsoft.com/office/drawing/2014/main" id="{8BD811A9-5F15-4452-8DB8-4450FE25D8F0}"/>
              </a:ext>
            </a:extLst>
          </p:cNvPr>
          <p:cNvSpPr txBox="1"/>
          <p:nvPr/>
        </p:nvSpPr>
        <p:spPr>
          <a:xfrm>
            <a:off x="2763203" y="418307"/>
            <a:ext cx="6097904" cy="523220"/>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rPr>
              <a:t>2- Hofstede Dimensions</a:t>
            </a:r>
          </a:p>
        </p:txBody>
      </p:sp>
      <p:sp>
        <p:nvSpPr>
          <p:cNvPr id="3" name="Arrow: Right 2">
            <a:extLst>
              <a:ext uri="{FF2B5EF4-FFF2-40B4-BE49-F238E27FC236}">
                <a16:creationId xmlns:a16="http://schemas.microsoft.com/office/drawing/2014/main" id="{92C764E1-C19E-4B14-8720-A41334968661}"/>
              </a:ext>
            </a:extLst>
          </p:cNvPr>
          <p:cNvSpPr/>
          <p:nvPr/>
        </p:nvSpPr>
        <p:spPr>
          <a:xfrm>
            <a:off x="647700" y="1194130"/>
            <a:ext cx="67437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A227D30-9524-4833-9C2F-DD0672B24B5A}"/>
              </a:ext>
            </a:extLst>
          </p:cNvPr>
          <p:cNvSpPr txBox="1"/>
          <p:nvPr/>
        </p:nvSpPr>
        <p:spPr>
          <a:xfrm>
            <a:off x="1662588" y="1061460"/>
            <a:ext cx="8866823" cy="707886"/>
          </a:xfrm>
          <a:prstGeom prst="rect">
            <a:avLst/>
          </a:prstGeom>
          <a:noFill/>
        </p:spPr>
        <p:txBody>
          <a:bodyPr wrap="square">
            <a:spAutoFit/>
          </a:bodyPr>
          <a:lstStyle/>
          <a:p>
            <a:pPr lvl="0"/>
            <a:r>
              <a:rPr lang="en-US" sz="4000" b="1" dirty="0">
                <a:solidFill>
                  <a:srgbClr val="494398"/>
                </a:solidFill>
              </a:rPr>
              <a:t>INDIVIDUALISM AND COLLECTIVISM</a:t>
            </a:r>
          </a:p>
        </p:txBody>
      </p:sp>
      <p:sp>
        <p:nvSpPr>
          <p:cNvPr id="14" name="TextBox 13">
            <a:extLst>
              <a:ext uri="{FF2B5EF4-FFF2-40B4-BE49-F238E27FC236}">
                <a16:creationId xmlns:a16="http://schemas.microsoft.com/office/drawing/2014/main" id="{2F24F0D6-0D44-4D72-BA4A-6F4A5EF109A0}"/>
              </a:ext>
            </a:extLst>
          </p:cNvPr>
          <p:cNvSpPr txBox="1"/>
          <p:nvPr/>
        </p:nvSpPr>
        <p:spPr>
          <a:xfrm>
            <a:off x="1219200" y="2002987"/>
            <a:ext cx="10860754" cy="3970318"/>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ea typeface="+mj-ea"/>
              </a:rPr>
              <a:t>The relative importance of individual versus group interests</a:t>
            </a:r>
          </a:p>
          <a:p>
            <a:endParaRPr lang="en-US" sz="2800" b="1" dirty="0">
              <a:solidFill>
                <a:schemeClr val="tx1">
                  <a:lumMod val="75000"/>
                  <a:lumOff val="25000"/>
                </a:schemeClr>
              </a:solidFill>
              <a:latin typeface="Calibri" panose="020F0502020204030204" pitchFamily="34" charset="0"/>
              <a:ea typeface="+mj-ea"/>
            </a:endParaRPr>
          </a:p>
          <a:p>
            <a:r>
              <a:rPr lang="en-US" sz="2800" b="1" dirty="0">
                <a:solidFill>
                  <a:schemeClr val="tx1">
                    <a:lumMod val="75000"/>
                    <a:lumOff val="25000"/>
                  </a:schemeClr>
                </a:solidFill>
                <a:latin typeface="Calibri" panose="020F0502020204030204" pitchFamily="34" charset="0"/>
                <a:ea typeface="+mj-ea"/>
              </a:rPr>
              <a:t> The high side of this dimension, called individualism, can be defined as a preference for a loosely-knit social framework in which individuals are expected to take care of only themselves and their immediate families. Its opposite, collectivism, represents a preference for a tightly-knit framework in society in which individuals can expect their relatives or members of a particular in-group to look after them in exchange for unquestioning loyalty. </a:t>
            </a:r>
          </a:p>
        </p:txBody>
      </p:sp>
    </p:spTree>
    <p:extLst>
      <p:ext uri="{BB962C8B-B14F-4D97-AF65-F5344CB8AC3E}">
        <p14:creationId xmlns:p14="http://schemas.microsoft.com/office/powerpoint/2010/main" val="328981541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grpSp>
        <p:nvGrpSpPr>
          <p:cNvPr id="27" name="组合 26"/>
          <p:cNvGrpSpPr/>
          <p:nvPr/>
        </p:nvGrpSpPr>
        <p:grpSpPr>
          <a:xfrm>
            <a:off x="10871486" y="6081486"/>
            <a:ext cx="899314" cy="406400"/>
            <a:chOff x="10871486" y="6081486"/>
            <a:chExt cx="899314" cy="406400"/>
          </a:xfrm>
        </p:grpSpPr>
        <p:sp>
          <p:nvSpPr>
            <p:cNvPr id="28"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30">
            <a:extLst>
              <a:ext uri="{FF2B5EF4-FFF2-40B4-BE49-F238E27FC236}">
                <a16:creationId xmlns:a16="http://schemas.microsoft.com/office/drawing/2014/main" id="{8BD811A9-5F15-4452-8DB8-4450FE25D8F0}"/>
              </a:ext>
            </a:extLst>
          </p:cNvPr>
          <p:cNvSpPr txBox="1"/>
          <p:nvPr/>
        </p:nvSpPr>
        <p:spPr>
          <a:xfrm>
            <a:off x="2763203" y="418307"/>
            <a:ext cx="6097904" cy="523220"/>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rPr>
              <a:t>2- Hofstede Dimensions</a:t>
            </a:r>
          </a:p>
        </p:txBody>
      </p:sp>
      <p:sp>
        <p:nvSpPr>
          <p:cNvPr id="3" name="Arrow: Right 2">
            <a:extLst>
              <a:ext uri="{FF2B5EF4-FFF2-40B4-BE49-F238E27FC236}">
                <a16:creationId xmlns:a16="http://schemas.microsoft.com/office/drawing/2014/main" id="{92C764E1-C19E-4B14-8720-A41334968661}"/>
              </a:ext>
            </a:extLst>
          </p:cNvPr>
          <p:cNvSpPr/>
          <p:nvPr/>
        </p:nvSpPr>
        <p:spPr>
          <a:xfrm>
            <a:off x="647700" y="1194130"/>
            <a:ext cx="67437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A227D30-9524-4833-9C2F-DD0672B24B5A}"/>
              </a:ext>
            </a:extLst>
          </p:cNvPr>
          <p:cNvSpPr txBox="1"/>
          <p:nvPr/>
        </p:nvSpPr>
        <p:spPr>
          <a:xfrm>
            <a:off x="1662588" y="1061460"/>
            <a:ext cx="8866823" cy="707886"/>
          </a:xfrm>
          <a:prstGeom prst="rect">
            <a:avLst/>
          </a:prstGeom>
          <a:noFill/>
        </p:spPr>
        <p:txBody>
          <a:bodyPr wrap="square">
            <a:spAutoFit/>
          </a:bodyPr>
          <a:lstStyle/>
          <a:p>
            <a:pPr lvl="0"/>
            <a:r>
              <a:rPr lang="en-US" sz="4000" b="1" dirty="0">
                <a:solidFill>
                  <a:srgbClr val="494398"/>
                </a:solidFill>
              </a:rPr>
              <a:t>INDIVIDUALISM AND COLLECTIVISM</a:t>
            </a:r>
          </a:p>
        </p:txBody>
      </p:sp>
      <p:sp>
        <p:nvSpPr>
          <p:cNvPr id="2" name="TextBox 1">
            <a:extLst>
              <a:ext uri="{FF2B5EF4-FFF2-40B4-BE49-F238E27FC236}">
                <a16:creationId xmlns:a16="http://schemas.microsoft.com/office/drawing/2014/main" id="{A3DB6114-F492-46D1-B8B4-83CF2E6E0141}"/>
              </a:ext>
            </a:extLst>
          </p:cNvPr>
          <p:cNvSpPr txBox="1"/>
          <p:nvPr/>
        </p:nvSpPr>
        <p:spPr>
          <a:xfrm>
            <a:off x="1322070" y="1803021"/>
            <a:ext cx="3094893" cy="523220"/>
          </a:xfrm>
          <a:prstGeom prst="rect">
            <a:avLst/>
          </a:prstGeom>
          <a:noFill/>
        </p:spPr>
        <p:txBody>
          <a:bodyPr wrap="square" rtlCol="0">
            <a:spAutoFit/>
          </a:bodyPr>
          <a:lstStyle/>
          <a:p>
            <a:r>
              <a:rPr lang="en-US" sz="2800" b="1" dirty="0">
                <a:solidFill>
                  <a:srgbClr val="27426B"/>
                </a:solidFill>
              </a:rPr>
              <a:t>Individualism</a:t>
            </a:r>
          </a:p>
        </p:txBody>
      </p:sp>
      <p:sp>
        <p:nvSpPr>
          <p:cNvPr id="12" name="TextBox 11">
            <a:extLst>
              <a:ext uri="{FF2B5EF4-FFF2-40B4-BE49-F238E27FC236}">
                <a16:creationId xmlns:a16="http://schemas.microsoft.com/office/drawing/2014/main" id="{29F29E9E-FFAF-4987-8D43-51BAB9C49FDB}"/>
              </a:ext>
            </a:extLst>
          </p:cNvPr>
          <p:cNvSpPr txBox="1"/>
          <p:nvPr/>
        </p:nvSpPr>
        <p:spPr>
          <a:xfrm>
            <a:off x="7434518" y="1801428"/>
            <a:ext cx="3094893" cy="523220"/>
          </a:xfrm>
          <a:prstGeom prst="rect">
            <a:avLst/>
          </a:prstGeom>
          <a:noFill/>
        </p:spPr>
        <p:txBody>
          <a:bodyPr wrap="square" rtlCol="0">
            <a:spAutoFit/>
          </a:bodyPr>
          <a:lstStyle/>
          <a:p>
            <a:r>
              <a:rPr lang="en-US" sz="2800" b="1" dirty="0">
                <a:solidFill>
                  <a:srgbClr val="27426B"/>
                </a:solidFill>
              </a:rPr>
              <a:t>Collectivism</a:t>
            </a:r>
          </a:p>
        </p:txBody>
      </p:sp>
      <p:sp>
        <p:nvSpPr>
          <p:cNvPr id="13" name="TextBox 12">
            <a:extLst>
              <a:ext uri="{FF2B5EF4-FFF2-40B4-BE49-F238E27FC236}">
                <a16:creationId xmlns:a16="http://schemas.microsoft.com/office/drawing/2014/main" id="{11480C80-B82A-4CC4-BFA6-0C03AA4F6182}"/>
              </a:ext>
            </a:extLst>
          </p:cNvPr>
          <p:cNvSpPr txBox="1"/>
          <p:nvPr/>
        </p:nvSpPr>
        <p:spPr>
          <a:xfrm>
            <a:off x="890954" y="2450829"/>
            <a:ext cx="4092526" cy="646331"/>
          </a:xfrm>
          <a:prstGeom prst="rect">
            <a:avLst/>
          </a:prstGeom>
          <a:noFill/>
        </p:spPr>
        <p:txBody>
          <a:bodyPr wrap="square" rtlCol="0">
            <a:spAutoFit/>
          </a:bodyPr>
          <a:lstStyle/>
          <a:p>
            <a:r>
              <a:rPr lang="en-US" b="1" dirty="0">
                <a:solidFill>
                  <a:schemeClr val="accent6">
                    <a:lumMod val="90000"/>
                    <a:lumOff val="10000"/>
                  </a:schemeClr>
                </a:solidFill>
              </a:rPr>
              <a:t>1- Fostering independence and individual achievement .</a:t>
            </a:r>
          </a:p>
        </p:txBody>
      </p:sp>
      <p:sp>
        <p:nvSpPr>
          <p:cNvPr id="15" name="TextBox 14">
            <a:extLst>
              <a:ext uri="{FF2B5EF4-FFF2-40B4-BE49-F238E27FC236}">
                <a16:creationId xmlns:a16="http://schemas.microsoft.com/office/drawing/2014/main" id="{C3265301-B0B0-4A1F-8141-2D832523D0C2}"/>
              </a:ext>
            </a:extLst>
          </p:cNvPr>
          <p:cNvSpPr txBox="1"/>
          <p:nvPr/>
        </p:nvSpPr>
        <p:spPr>
          <a:xfrm>
            <a:off x="890954" y="3162278"/>
            <a:ext cx="4092526" cy="646331"/>
          </a:xfrm>
          <a:prstGeom prst="rect">
            <a:avLst/>
          </a:prstGeom>
          <a:noFill/>
        </p:spPr>
        <p:txBody>
          <a:bodyPr wrap="square" rtlCol="0">
            <a:spAutoFit/>
          </a:bodyPr>
          <a:lstStyle/>
          <a:p>
            <a:r>
              <a:rPr lang="en-US" b="1" dirty="0">
                <a:solidFill>
                  <a:schemeClr val="accent6">
                    <a:lumMod val="90000"/>
                    <a:lumOff val="10000"/>
                  </a:schemeClr>
                </a:solidFill>
              </a:rPr>
              <a:t>2- Promoting self-expression, individual thinking, personal choice.</a:t>
            </a:r>
          </a:p>
        </p:txBody>
      </p:sp>
      <p:sp>
        <p:nvSpPr>
          <p:cNvPr id="16" name="TextBox 15">
            <a:extLst>
              <a:ext uri="{FF2B5EF4-FFF2-40B4-BE49-F238E27FC236}">
                <a16:creationId xmlns:a16="http://schemas.microsoft.com/office/drawing/2014/main" id="{1303208A-1151-4075-A3C2-E49138217B2A}"/>
              </a:ext>
            </a:extLst>
          </p:cNvPr>
          <p:cNvSpPr txBox="1"/>
          <p:nvPr/>
        </p:nvSpPr>
        <p:spPr>
          <a:xfrm>
            <a:off x="890954" y="3958123"/>
            <a:ext cx="4092526" cy="923330"/>
          </a:xfrm>
          <a:prstGeom prst="rect">
            <a:avLst/>
          </a:prstGeom>
          <a:noFill/>
        </p:spPr>
        <p:txBody>
          <a:bodyPr wrap="square" rtlCol="0">
            <a:spAutoFit/>
          </a:bodyPr>
          <a:lstStyle/>
          <a:p>
            <a:r>
              <a:rPr lang="en-US" b="1" dirty="0">
                <a:solidFill>
                  <a:schemeClr val="accent6">
                    <a:lumMod val="90000"/>
                    <a:lumOff val="10000"/>
                  </a:schemeClr>
                </a:solidFill>
              </a:rPr>
              <a:t>3- Associated with egalitarian relationships and flexibility in roles (e.g. upward mobility).</a:t>
            </a:r>
          </a:p>
        </p:txBody>
      </p:sp>
      <p:sp>
        <p:nvSpPr>
          <p:cNvPr id="17" name="TextBox 16">
            <a:extLst>
              <a:ext uri="{FF2B5EF4-FFF2-40B4-BE49-F238E27FC236}">
                <a16:creationId xmlns:a16="http://schemas.microsoft.com/office/drawing/2014/main" id="{51DEDF08-FFAF-4DB7-AF2B-83EEBE1FEDBC}"/>
              </a:ext>
            </a:extLst>
          </p:cNvPr>
          <p:cNvSpPr txBox="1"/>
          <p:nvPr/>
        </p:nvSpPr>
        <p:spPr>
          <a:xfrm>
            <a:off x="890954" y="5150209"/>
            <a:ext cx="4092526" cy="646331"/>
          </a:xfrm>
          <a:prstGeom prst="rect">
            <a:avLst/>
          </a:prstGeom>
          <a:noFill/>
        </p:spPr>
        <p:txBody>
          <a:bodyPr wrap="square" rtlCol="0">
            <a:spAutoFit/>
          </a:bodyPr>
          <a:lstStyle/>
          <a:p>
            <a:r>
              <a:rPr lang="en-US" b="1" dirty="0">
                <a:solidFill>
                  <a:schemeClr val="accent6">
                    <a:lumMod val="90000"/>
                    <a:lumOff val="10000"/>
                  </a:schemeClr>
                </a:solidFill>
              </a:rPr>
              <a:t>4- Associated with private property, individual ownership.</a:t>
            </a:r>
          </a:p>
        </p:txBody>
      </p:sp>
      <p:sp>
        <p:nvSpPr>
          <p:cNvPr id="18" name="TextBox 17">
            <a:extLst>
              <a:ext uri="{FF2B5EF4-FFF2-40B4-BE49-F238E27FC236}">
                <a16:creationId xmlns:a16="http://schemas.microsoft.com/office/drawing/2014/main" id="{721CF569-7FB0-4D94-8971-E52104C365D3}"/>
              </a:ext>
            </a:extLst>
          </p:cNvPr>
          <p:cNvSpPr txBox="1"/>
          <p:nvPr/>
        </p:nvSpPr>
        <p:spPr>
          <a:xfrm>
            <a:off x="890954" y="6068659"/>
            <a:ext cx="4092526" cy="646331"/>
          </a:xfrm>
          <a:prstGeom prst="rect">
            <a:avLst/>
          </a:prstGeom>
          <a:noFill/>
        </p:spPr>
        <p:txBody>
          <a:bodyPr wrap="square" rtlCol="0">
            <a:spAutoFit/>
          </a:bodyPr>
          <a:lstStyle/>
          <a:p>
            <a:r>
              <a:rPr lang="en-US" b="1" dirty="0">
                <a:solidFill>
                  <a:schemeClr val="accent6">
                    <a:lumMod val="90000"/>
                    <a:lumOff val="10000"/>
                  </a:schemeClr>
                </a:solidFill>
              </a:rPr>
              <a:t>Examples: USA, GB, Australia, NZ &amp; Canada.</a:t>
            </a:r>
          </a:p>
        </p:txBody>
      </p:sp>
      <p:sp>
        <p:nvSpPr>
          <p:cNvPr id="19" name="TextBox 18">
            <a:extLst>
              <a:ext uri="{FF2B5EF4-FFF2-40B4-BE49-F238E27FC236}">
                <a16:creationId xmlns:a16="http://schemas.microsoft.com/office/drawing/2014/main" id="{00A6A9AD-5C20-4B43-AAA1-A005E61AB40E}"/>
              </a:ext>
            </a:extLst>
          </p:cNvPr>
          <p:cNvSpPr txBox="1"/>
          <p:nvPr/>
        </p:nvSpPr>
        <p:spPr>
          <a:xfrm>
            <a:off x="6998675" y="2450829"/>
            <a:ext cx="4302371" cy="646331"/>
          </a:xfrm>
          <a:prstGeom prst="rect">
            <a:avLst/>
          </a:prstGeom>
          <a:noFill/>
        </p:spPr>
        <p:txBody>
          <a:bodyPr wrap="square" rtlCol="0">
            <a:spAutoFit/>
          </a:bodyPr>
          <a:lstStyle/>
          <a:p>
            <a:r>
              <a:rPr lang="en-US" b="1" dirty="0">
                <a:solidFill>
                  <a:schemeClr val="accent6">
                    <a:lumMod val="90000"/>
                    <a:lumOff val="10000"/>
                  </a:schemeClr>
                </a:solidFill>
              </a:rPr>
              <a:t>1- Fostering independence and group achievement .</a:t>
            </a:r>
          </a:p>
        </p:txBody>
      </p:sp>
      <p:sp>
        <p:nvSpPr>
          <p:cNvPr id="20" name="TextBox 19">
            <a:extLst>
              <a:ext uri="{FF2B5EF4-FFF2-40B4-BE49-F238E27FC236}">
                <a16:creationId xmlns:a16="http://schemas.microsoft.com/office/drawing/2014/main" id="{6BA7546B-521C-42C5-BC21-8559972AD865}"/>
              </a:ext>
            </a:extLst>
          </p:cNvPr>
          <p:cNvSpPr txBox="1"/>
          <p:nvPr/>
        </p:nvSpPr>
        <p:spPr>
          <a:xfrm>
            <a:off x="6998675" y="3162019"/>
            <a:ext cx="4302371" cy="646331"/>
          </a:xfrm>
          <a:prstGeom prst="rect">
            <a:avLst/>
          </a:prstGeom>
          <a:noFill/>
        </p:spPr>
        <p:txBody>
          <a:bodyPr wrap="square" rtlCol="0">
            <a:spAutoFit/>
          </a:bodyPr>
          <a:lstStyle/>
          <a:p>
            <a:r>
              <a:rPr lang="en-US" b="1" dirty="0">
                <a:solidFill>
                  <a:schemeClr val="accent6">
                    <a:lumMod val="90000"/>
                    <a:lumOff val="10000"/>
                  </a:schemeClr>
                </a:solidFill>
              </a:rPr>
              <a:t>2- Promoting adherence to norms, respect for authority/ elders, group consensus.</a:t>
            </a:r>
          </a:p>
        </p:txBody>
      </p:sp>
      <p:sp>
        <p:nvSpPr>
          <p:cNvPr id="21" name="TextBox 20">
            <a:extLst>
              <a:ext uri="{FF2B5EF4-FFF2-40B4-BE49-F238E27FC236}">
                <a16:creationId xmlns:a16="http://schemas.microsoft.com/office/drawing/2014/main" id="{6B66B06F-21C1-4F3D-8497-C4A5989AFD99}"/>
              </a:ext>
            </a:extLst>
          </p:cNvPr>
          <p:cNvSpPr txBox="1"/>
          <p:nvPr/>
        </p:nvSpPr>
        <p:spPr>
          <a:xfrm>
            <a:off x="6998674" y="3958123"/>
            <a:ext cx="4302371" cy="923330"/>
          </a:xfrm>
          <a:prstGeom prst="rect">
            <a:avLst/>
          </a:prstGeom>
          <a:noFill/>
        </p:spPr>
        <p:txBody>
          <a:bodyPr wrap="square" rtlCol="0">
            <a:spAutoFit/>
          </a:bodyPr>
          <a:lstStyle/>
          <a:p>
            <a:r>
              <a:rPr lang="en-US" b="1" dirty="0">
                <a:solidFill>
                  <a:schemeClr val="accent6">
                    <a:lumMod val="90000"/>
                    <a:lumOff val="10000"/>
                  </a:schemeClr>
                </a:solidFill>
              </a:rPr>
              <a:t>3- Associated with stable, hierarchical roles (dependent on gender, family background, age).</a:t>
            </a:r>
          </a:p>
        </p:txBody>
      </p:sp>
      <p:sp>
        <p:nvSpPr>
          <p:cNvPr id="22" name="TextBox 21">
            <a:extLst>
              <a:ext uri="{FF2B5EF4-FFF2-40B4-BE49-F238E27FC236}">
                <a16:creationId xmlns:a16="http://schemas.microsoft.com/office/drawing/2014/main" id="{4408DA09-DD8A-44B3-BD0D-34D8B7B19967}"/>
              </a:ext>
            </a:extLst>
          </p:cNvPr>
          <p:cNvSpPr txBox="1"/>
          <p:nvPr/>
        </p:nvSpPr>
        <p:spPr>
          <a:xfrm>
            <a:off x="6998674" y="5146811"/>
            <a:ext cx="4179866" cy="646331"/>
          </a:xfrm>
          <a:prstGeom prst="rect">
            <a:avLst/>
          </a:prstGeom>
          <a:noFill/>
        </p:spPr>
        <p:txBody>
          <a:bodyPr wrap="square" rtlCol="0">
            <a:spAutoFit/>
          </a:bodyPr>
          <a:lstStyle/>
          <a:p>
            <a:r>
              <a:rPr lang="en-US" b="1" dirty="0">
                <a:solidFill>
                  <a:schemeClr val="accent6">
                    <a:lumMod val="90000"/>
                    <a:lumOff val="10000"/>
                  </a:schemeClr>
                </a:solidFill>
              </a:rPr>
              <a:t>4- Associated with shared property, group ownership.</a:t>
            </a:r>
          </a:p>
        </p:txBody>
      </p:sp>
      <p:sp>
        <p:nvSpPr>
          <p:cNvPr id="23" name="TextBox 22">
            <a:extLst>
              <a:ext uri="{FF2B5EF4-FFF2-40B4-BE49-F238E27FC236}">
                <a16:creationId xmlns:a16="http://schemas.microsoft.com/office/drawing/2014/main" id="{51C157FC-00CD-4D9A-8435-034693EABE9F}"/>
              </a:ext>
            </a:extLst>
          </p:cNvPr>
          <p:cNvSpPr txBox="1"/>
          <p:nvPr/>
        </p:nvSpPr>
        <p:spPr>
          <a:xfrm>
            <a:off x="6998674" y="6070361"/>
            <a:ext cx="3785154" cy="369332"/>
          </a:xfrm>
          <a:prstGeom prst="rect">
            <a:avLst/>
          </a:prstGeom>
          <a:noFill/>
        </p:spPr>
        <p:txBody>
          <a:bodyPr wrap="square" rtlCol="0">
            <a:spAutoFit/>
          </a:bodyPr>
          <a:lstStyle/>
          <a:p>
            <a:r>
              <a:rPr lang="en-US" b="1" dirty="0">
                <a:solidFill>
                  <a:schemeClr val="accent6">
                    <a:lumMod val="90000"/>
                    <a:lumOff val="10000"/>
                  </a:schemeClr>
                </a:solidFill>
              </a:rPr>
              <a:t>Examples: China, Korea &amp; Japan.</a:t>
            </a:r>
          </a:p>
        </p:txBody>
      </p:sp>
    </p:spTree>
    <p:extLst>
      <p:ext uri="{BB962C8B-B14F-4D97-AF65-F5344CB8AC3E}">
        <p14:creationId xmlns:p14="http://schemas.microsoft.com/office/powerpoint/2010/main" val="3827391935"/>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barn(inVertical)">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barn(inVertical)">
                                      <p:cBhvr>
                                        <p:cTn id="56" dur="500"/>
                                        <p:tgtEl>
                                          <p:spTgt spid="2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down)">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5" grpId="0"/>
      <p:bldP spid="16" grpId="0"/>
      <p:bldP spid="17" grpId="0"/>
      <p:bldP spid="18" grpId="0"/>
      <p:bldP spid="19" grpId="0"/>
      <p:bldP spid="20"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5536" t="51281" r="16464" b="15790"/>
          <a:stretch/>
        </p:blipFill>
        <p:spPr>
          <a:xfrm flipH="1">
            <a:off x="-1" y="2303894"/>
            <a:ext cx="7467600" cy="4554106"/>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5658" t="10580" r="47764" b="49742"/>
          <a:stretch/>
        </p:blipFill>
        <p:spPr>
          <a:xfrm flipH="1">
            <a:off x="3589865" y="0"/>
            <a:ext cx="8602133" cy="4838700"/>
          </a:xfrm>
          <a:prstGeom prst="rect">
            <a:avLst/>
          </a:prstGeom>
        </p:spPr>
      </p:pic>
      <p:sp>
        <p:nvSpPr>
          <p:cNvPr id="4" name="文本框 3"/>
          <p:cNvSpPr txBox="1"/>
          <p:nvPr/>
        </p:nvSpPr>
        <p:spPr>
          <a:xfrm>
            <a:off x="2931886" y="1949951"/>
            <a:ext cx="2895600" cy="707886"/>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000" i="1" dirty="0">
                <a:solidFill>
                  <a:schemeClr val="tx1">
                    <a:lumMod val="65000"/>
                    <a:lumOff val="35000"/>
                  </a:schemeClr>
                </a:solidFill>
                <a:latin typeface="Calibri" panose="020F0502020204030204" pitchFamily="34" charset="0"/>
                <a:ea typeface="方正兰亭中黑_GBK" panose="02000000000000000000" pitchFamily="2" charset="-122"/>
              </a:rPr>
              <a:t>PART 03</a:t>
            </a:r>
            <a:endParaRPr kumimoji="0" lang="zh-CN" altLang="en-US" sz="4000" i="1"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方正兰亭中黑_GBK" panose="02000000000000000000" pitchFamily="2" charset="-122"/>
            </a:endParaRPr>
          </a:p>
        </p:txBody>
      </p:sp>
      <p:sp>
        <p:nvSpPr>
          <p:cNvPr id="6" name="文本框 5"/>
          <p:cNvSpPr txBox="1"/>
          <p:nvPr/>
        </p:nvSpPr>
        <p:spPr>
          <a:xfrm>
            <a:off x="2931886" y="2730983"/>
            <a:ext cx="2507418" cy="707886"/>
          </a:xfrm>
          <a:prstGeom prst="rect">
            <a:avLst/>
          </a:prstGeom>
          <a:noFill/>
        </p:spPr>
        <p:txBody>
          <a:bodyPr wrap="none" rtlCol="0">
            <a:spAutoFit/>
            <a:scene3d>
              <a:camera prst="orthographicFront"/>
              <a:lightRig rig="threePt" dir="t"/>
            </a:scene3d>
            <a:sp3d contourW="12700"/>
          </a:bodyPr>
          <a:lstStyle/>
          <a:p>
            <a:pPr lvl="0">
              <a:defRPr/>
            </a:pPr>
            <a:r>
              <a:rPr lang="en-US" sz="4000" b="1" dirty="0">
                <a:solidFill>
                  <a:schemeClr val="tx1">
                    <a:lumMod val="75000"/>
                    <a:lumOff val="25000"/>
                  </a:schemeClr>
                </a:solidFill>
                <a:latin typeface="Calibri" panose="020F0502020204030204" pitchFamily="34" charset="0"/>
              </a:rPr>
              <a:t>Conclusion</a:t>
            </a:r>
            <a:endParaRPr lang="zh-CN" altLang="en-US" sz="4000" b="1" dirty="0">
              <a:solidFill>
                <a:schemeClr val="tx1">
                  <a:lumMod val="75000"/>
                  <a:lumOff val="25000"/>
                </a:schemeClr>
              </a:solidFill>
              <a:latin typeface="Calibri" panose="020F0502020204030204" pitchFamily="34" charset="0"/>
            </a:endParaRPr>
          </a:p>
        </p:txBody>
      </p:sp>
      <p:grpSp>
        <p:nvGrpSpPr>
          <p:cNvPr id="7" name="组合 6"/>
          <p:cNvGrpSpPr/>
          <p:nvPr/>
        </p:nvGrpSpPr>
        <p:grpSpPr>
          <a:xfrm>
            <a:off x="8125578" y="4806056"/>
            <a:ext cx="479921" cy="479921"/>
            <a:chOff x="9870664" y="1889449"/>
            <a:chExt cx="527872" cy="527872"/>
          </a:xfrm>
        </p:grpSpPr>
        <p:sp>
          <p:nvSpPr>
            <p:cNvPr id="8" name="椭圆 7"/>
            <p:cNvSpPr/>
            <p:nvPr/>
          </p:nvSpPr>
          <p:spPr>
            <a:xfrm>
              <a:off x="9870664" y="1889449"/>
              <a:ext cx="527872" cy="527872"/>
            </a:xfrm>
            <a:prstGeom prst="ellipse">
              <a:avLst/>
            </a:prstGeom>
            <a:solidFill>
              <a:srgbClr val="0CC3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60"/>
            <p:cNvSpPr/>
            <p:nvPr/>
          </p:nvSpPr>
          <p:spPr>
            <a:xfrm>
              <a:off x="9982200" y="2002361"/>
              <a:ext cx="304800" cy="30204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8425" h="573203">
                  <a:moveTo>
                    <a:pt x="35688" y="330987"/>
                  </a:moveTo>
                  <a:cubicBezTo>
                    <a:pt x="32039" y="330987"/>
                    <a:pt x="29102" y="334008"/>
                    <a:pt x="29102" y="337651"/>
                  </a:cubicBezTo>
                  <a:lnTo>
                    <a:pt x="29102" y="484438"/>
                  </a:lnTo>
                  <a:cubicBezTo>
                    <a:pt x="29102" y="488081"/>
                    <a:pt x="32039" y="491102"/>
                    <a:pt x="35688" y="491102"/>
                  </a:cubicBezTo>
                  <a:lnTo>
                    <a:pt x="240293" y="491102"/>
                  </a:lnTo>
                  <a:cubicBezTo>
                    <a:pt x="243942" y="491102"/>
                    <a:pt x="246968" y="488081"/>
                    <a:pt x="246968" y="484438"/>
                  </a:cubicBezTo>
                  <a:lnTo>
                    <a:pt x="246968" y="337651"/>
                  </a:lnTo>
                  <a:cubicBezTo>
                    <a:pt x="246968" y="334008"/>
                    <a:pt x="243942" y="330987"/>
                    <a:pt x="240293" y="330987"/>
                  </a:cubicBezTo>
                  <a:close/>
                  <a:moveTo>
                    <a:pt x="440550" y="305700"/>
                  </a:moveTo>
                  <a:cubicBezTo>
                    <a:pt x="444243" y="305700"/>
                    <a:pt x="447936" y="307122"/>
                    <a:pt x="450784" y="309967"/>
                  </a:cubicBezTo>
                  <a:lnTo>
                    <a:pt x="487627" y="346765"/>
                  </a:lnTo>
                  <a:cubicBezTo>
                    <a:pt x="493323" y="352454"/>
                    <a:pt x="493323" y="361520"/>
                    <a:pt x="487627" y="367209"/>
                  </a:cubicBezTo>
                  <a:cubicBezTo>
                    <a:pt x="484780" y="370053"/>
                    <a:pt x="481042" y="371475"/>
                    <a:pt x="477304" y="371475"/>
                  </a:cubicBezTo>
                  <a:cubicBezTo>
                    <a:pt x="473477" y="371475"/>
                    <a:pt x="469829" y="370053"/>
                    <a:pt x="466981" y="367209"/>
                  </a:cubicBezTo>
                  <a:lnTo>
                    <a:pt x="454967" y="355298"/>
                  </a:lnTo>
                  <a:lnTo>
                    <a:pt x="454967" y="470137"/>
                  </a:lnTo>
                  <a:cubicBezTo>
                    <a:pt x="454967" y="478137"/>
                    <a:pt x="448470" y="484714"/>
                    <a:pt x="440372" y="484714"/>
                  </a:cubicBezTo>
                  <a:lnTo>
                    <a:pt x="328329" y="484714"/>
                  </a:lnTo>
                  <a:cubicBezTo>
                    <a:pt x="320320" y="484714"/>
                    <a:pt x="313734" y="478137"/>
                    <a:pt x="313734" y="470137"/>
                  </a:cubicBezTo>
                  <a:cubicBezTo>
                    <a:pt x="313734" y="462049"/>
                    <a:pt x="320320" y="455560"/>
                    <a:pt x="328329" y="455560"/>
                  </a:cubicBezTo>
                  <a:lnTo>
                    <a:pt x="328329" y="455649"/>
                  </a:lnTo>
                  <a:lnTo>
                    <a:pt x="426044" y="455649"/>
                  </a:lnTo>
                  <a:lnTo>
                    <a:pt x="426044" y="355298"/>
                  </a:lnTo>
                  <a:lnTo>
                    <a:pt x="414030" y="367209"/>
                  </a:lnTo>
                  <a:cubicBezTo>
                    <a:pt x="408334" y="372897"/>
                    <a:pt x="399168" y="372897"/>
                    <a:pt x="393472" y="367209"/>
                  </a:cubicBezTo>
                  <a:cubicBezTo>
                    <a:pt x="387777" y="361520"/>
                    <a:pt x="387777" y="352454"/>
                    <a:pt x="393472" y="346765"/>
                  </a:cubicBezTo>
                  <a:lnTo>
                    <a:pt x="430316" y="309967"/>
                  </a:lnTo>
                  <a:cubicBezTo>
                    <a:pt x="433163" y="307122"/>
                    <a:pt x="436856" y="305700"/>
                    <a:pt x="440550" y="305700"/>
                  </a:cubicBezTo>
                  <a:close/>
                  <a:moveTo>
                    <a:pt x="35688" y="302020"/>
                  </a:moveTo>
                  <a:lnTo>
                    <a:pt x="240293" y="302020"/>
                  </a:lnTo>
                  <a:cubicBezTo>
                    <a:pt x="259961" y="302020"/>
                    <a:pt x="275981" y="318014"/>
                    <a:pt x="275981" y="337651"/>
                  </a:cubicBezTo>
                  <a:lnTo>
                    <a:pt x="275981" y="484438"/>
                  </a:lnTo>
                  <a:cubicBezTo>
                    <a:pt x="275981" y="504075"/>
                    <a:pt x="259961" y="520068"/>
                    <a:pt x="240293" y="520068"/>
                  </a:cubicBezTo>
                  <a:lnTo>
                    <a:pt x="152631" y="520068"/>
                  </a:lnTo>
                  <a:lnTo>
                    <a:pt x="152631" y="544059"/>
                  </a:lnTo>
                  <a:lnTo>
                    <a:pt x="179152" y="544059"/>
                  </a:lnTo>
                  <a:cubicBezTo>
                    <a:pt x="187251" y="544059"/>
                    <a:pt x="193747" y="550545"/>
                    <a:pt x="193747" y="558631"/>
                  </a:cubicBezTo>
                  <a:cubicBezTo>
                    <a:pt x="193747" y="566628"/>
                    <a:pt x="187251" y="573203"/>
                    <a:pt x="179152" y="573203"/>
                  </a:cubicBezTo>
                  <a:lnTo>
                    <a:pt x="96829" y="573203"/>
                  </a:lnTo>
                  <a:cubicBezTo>
                    <a:pt x="88730" y="573203"/>
                    <a:pt x="82234" y="566628"/>
                    <a:pt x="82234" y="558631"/>
                  </a:cubicBezTo>
                  <a:cubicBezTo>
                    <a:pt x="82234" y="550545"/>
                    <a:pt x="88730" y="544059"/>
                    <a:pt x="96829" y="544059"/>
                  </a:cubicBezTo>
                  <a:lnTo>
                    <a:pt x="123439" y="544059"/>
                  </a:lnTo>
                  <a:lnTo>
                    <a:pt x="123439" y="520068"/>
                  </a:lnTo>
                  <a:lnTo>
                    <a:pt x="35688" y="520068"/>
                  </a:lnTo>
                  <a:cubicBezTo>
                    <a:pt x="16020" y="520068"/>
                    <a:pt x="0" y="504075"/>
                    <a:pt x="0" y="484438"/>
                  </a:cubicBezTo>
                  <a:lnTo>
                    <a:pt x="0" y="337651"/>
                  </a:lnTo>
                  <a:cubicBezTo>
                    <a:pt x="0" y="318014"/>
                    <a:pt x="16020" y="302020"/>
                    <a:pt x="35688" y="302020"/>
                  </a:cubicBezTo>
                  <a:close/>
                  <a:moveTo>
                    <a:pt x="138020" y="94487"/>
                  </a:moveTo>
                  <a:lnTo>
                    <a:pt x="250020" y="94487"/>
                  </a:lnTo>
                  <a:cubicBezTo>
                    <a:pt x="258122" y="94487"/>
                    <a:pt x="264621" y="100974"/>
                    <a:pt x="264621" y="109060"/>
                  </a:cubicBezTo>
                  <a:cubicBezTo>
                    <a:pt x="264621" y="117147"/>
                    <a:pt x="258122" y="123634"/>
                    <a:pt x="250020" y="123634"/>
                  </a:cubicBezTo>
                  <a:lnTo>
                    <a:pt x="250020" y="123545"/>
                  </a:lnTo>
                  <a:lnTo>
                    <a:pt x="152710" y="123545"/>
                  </a:lnTo>
                  <a:lnTo>
                    <a:pt x="152710" y="223873"/>
                  </a:lnTo>
                  <a:lnTo>
                    <a:pt x="164729" y="211876"/>
                  </a:lnTo>
                  <a:cubicBezTo>
                    <a:pt x="170427" y="206189"/>
                    <a:pt x="179508" y="206189"/>
                    <a:pt x="185206" y="211876"/>
                  </a:cubicBezTo>
                  <a:cubicBezTo>
                    <a:pt x="190904" y="217563"/>
                    <a:pt x="190904" y="226716"/>
                    <a:pt x="185206" y="232404"/>
                  </a:cubicBezTo>
                  <a:lnTo>
                    <a:pt x="148436" y="269104"/>
                  </a:lnTo>
                  <a:cubicBezTo>
                    <a:pt x="145588" y="271948"/>
                    <a:pt x="141759" y="273370"/>
                    <a:pt x="138109" y="273370"/>
                  </a:cubicBezTo>
                  <a:cubicBezTo>
                    <a:pt x="134281" y="273370"/>
                    <a:pt x="130630" y="271948"/>
                    <a:pt x="127781" y="269104"/>
                  </a:cubicBezTo>
                  <a:lnTo>
                    <a:pt x="91012" y="232404"/>
                  </a:lnTo>
                  <a:cubicBezTo>
                    <a:pt x="85314" y="226716"/>
                    <a:pt x="85314" y="217563"/>
                    <a:pt x="91012" y="211876"/>
                  </a:cubicBezTo>
                  <a:cubicBezTo>
                    <a:pt x="96710" y="206189"/>
                    <a:pt x="105791" y="206189"/>
                    <a:pt x="111489" y="211876"/>
                  </a:cubicBezTo>
                  <a:lnTo>
                    <a:pt x="123508" y="223873"/>
                  </a:lnTo>
                  <a:lnTo>
                    <a:pt x="123508" y="109060"/>
                  </a:lnTo>
                  <a:cubicBezTo>
                    <a:pt x="123508" y="100974"/>
                    <a:pt x="129918" y="94487"/>
                    <a:pt x="138020" y="94487"/>
                  </a:cubicBezTo>
                  <a:close/>
                  <a:moveTo>
                    <a:pt x="338148" y="29153"/>
                  </a:moveTo>
                  <a:cubicBezTo>
                    <a:pt x="334410" y="29153"/>
                    <a:pt x="331473" y="32176"/>
                    <a:pt x="331473" y="35820"/>
                  </a:cubicBezTo>
                  <a:lnTo>
                    <a:pt x="331473" y="182566"/>
                  </a:lnTo>
                  <a:cubicBezTo>
                    <a:pt x="331473" y="186210"/>
                    <a:pt x="334410" y="189143"/>
                    <a:pt x="338148" y="189143"/>
                  </a:cubicBezTo>
                  <a:lnTo>
                    <a:pt x="542650" y="189143"/>
                  </a:lnTo>
                  <a:cubicBezTo>
                    <a:pt x="546388" y="189143"/>
                    <a:pt x="549325" y="186210"/>
                    <a:pt x="549325" y="182566"/>
                  </a:cubicBezTo>
                  <a:lnTo>
                    <a:pt x="549325" y="35820"/>
                  </a:lnTo>
                  <a:cubicBezTo>
                    <a:pt x="549325" y="32176"/>
                    <a:pt x="546388" y="29153"/>
                    <a:pt x="542650" y="29153"/>
                  </a:cubicBezTo>
                  <a:close/>
                  <a:moveTo>
                    <a:pt x="338148" y="0"/>
                  </a:moveTo>
                  <a:lnTo>
                    <a:pt x="542650" y="0"/>
                  </a:lnTo>
                  <a:cubicBezTo>
                    <a:pt x="562407" y="0"/>
                    <a:pt x="578425" y="16177"/>
                    <a:pt x="578425" y="35820"/>
                  </a:cubicBezTo>
                  <a:lnTo>
                    <a:pt x="578425" y="182388"/>
                  </a:lnTo>
                  <a:cubicBezTo>
                    <a:pt x="578425" y="202120"/>
                    <a:pt x="562407" y="218119"/>
                    <a:pt x="542650" y="218119"/>
                  </a:cubicBezTo>
                  <a:lnTo>
                    <a:pt x="454994" y="218119"/>
                  </a:lnTo>
                  <a:lnTo>
                    <a:pt x="454994" y="242029"/>
                  </a:lnTo>
                  <a:lnTo>
                    <a:pt x="481602" y="242029"/>
                  </a:lnTo>
                  <a:cubicBezTo>
                    <a:pt x="489611" y="242029"/>
                    <a:pt x="496197" y="248518"/>
                    <a:pt x="496197" y="256606"/>
                  </a:cubicBezTo>
                  <a:cubicBezTo>
                    <a:pt x="496197" y="264694"/>
                    <a:pt x="489611" y="271183"/>
                    <a:pt x="481602" y="271183"/>
                  </a:cubicBezTo>
                  <a:lnTo>
                    <a:pt x="399196" y="271183"/>
                  </a:lnTo>
                  <a:cubicBezTo>
                    <a:pt x="391187" y="271183"/>
                    <a:pt x="384601" y="264694"/>
                    <a:pt x="384601" y="256606"/>
                  </a:cubicBezTo>
                  <a:cubicBezTo>
                    <a:pt x="384601" y="248518"/>
                    <a:pt x="391187" y="242029"/>
                    <a:pt x="399196" y="242029"/>
                  </a:cubicBezTo>
                  <a:lnTo>
                    <a:pt x="425804" y="242029"/>
                  </a:lnTo>
                  <a:lnTo>
                    <a:pt x="425804" y="218119"/>
                  </a:lnTo>
                  <a:lnTo>
                    <a:pt x="338148" y="218119"/>
                  </a:lnTo>
                  <a:cubicBezTo>
                    <a:pt x="318391" y="218119"/>
                    <a:pt x="302373" y="202120"/>
                    <a:pt x="302373" y="182388"/>
                  </a:cubicBezTo>
                  <a:lnTo>
                    <a:pt x="302373" y="35731"/>
                  </a:lnTo>
                  <a:cubicBezTo>
                    <a:pt x="302373" y="15999"/>
                    <a:pt x="318391" y="0"/>
                    <a:pt x="3381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0" name="组合 9"/>
          <p:cNvGrpSpPr/>
          <p:nvPr/>
        </p:nvGrpSpPr>
        <p:grpSpPr>
          <a:xfrm>
            <a:off x="8832415" y="4806056"/>
            <a:ext cx="479921" cy="479921"/>
            <a:chOff x="9870664" y="1889449"/>
            <a:chExt cx="527872" cy="527872"/>
          </a:xfrm>
        </p:grpSpPr>
        <p:sp>
          <p:nvSpPr>
            <p:cNvPr id="11" name="椭圆 10"/>
            <p:cNvSpPr/>
            <p:nvPr/>
          </p:nvSpPr>
          <p:spPr>
            <a:xfrm>
              <a:off x="9870664" y="1889449"/>
              <a:ext cx="527872" cy="527872"/>
            </a:xfrm>
            <a:prstGeom prst="ellipse">
              <a:avLst/>
            </a:prstGeom>
            <a:solidFill>
              <a:srgbClr val="252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64"/>
            <p:cNvSpPr/>
            <p:nvPr/>
          </p:nvSpPr>
          <p:spPr>
            <a:xfrm>
              <a:off x="9982200" y="2012825"/>
              <a:ext cx="304800" cy="281119"/>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 name="组合 12"/>
          <p:cNvGrpSpPr/>
          <p:nvPr/>
        </p:nvGrpSpPr>
        <p:grpSpPr>
          <a:xfrm>
            <a:off x="9539253" y="4806056"/>
            <a:ext cx="479921" cy="479921"/>
            <a:chOff x="9870664" y="1889449"/>
            <a:chExt cx="527872" cy="527872"/>
          </a:xfrm>
        </p:grpSpPr>
        <p:sp>
          <p:nvSpPr>
            <p:cNvPr id="14" name="椭圆 13"/>
            <p:cNvSpPr/>
            <p:nvPr/>
          </p:nvSpPr>
          <p:spPr>
            <a:xfrm>
              <a:off x="9870664" y="1889449"/>
              <a:ext cx="527872" cy="527872"/>
            </a:xfrm>
            <a:prstGeom prst="ellipse">
              <a:avLst/>
            </a:prstGeom>
            <a:solidFill>
              <a:srgbClr val="F9B5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67"/>
            <p:cNvSpPr/>
            <p:nvPr/>
          </p:nvSpPr>
          <p:spPr>
            <a:xfrm>
              <a:off x="9986889" y="2000985"/>
              <a:ext cx="295421" cy="304800"/>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141006472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par>
                                <p:cTn id="26" presetID="53" presetClass="entr" presetSubtype="16"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grpSp>
        <p:nvGrpSpPr>
          <p:cNvPr id="25" name="组合 24"/>
          <p:cNvGrpSpPr/>
          <p:nvPr/>
        </p:nvGrpSpPr>
        <p:grpSpPr>
          <a:xfrm>
            <a:off x="10871486" y="6081486"/>
            <a:ext cx="899314" cy="406400"/>
            <a:chOff x="10871486" y="6081486"/>
            <a:chExt cx="899314" cy="406400"/>
          </a:xfrm>
        </p:grpSpPr>
        <p:sp>
          <p:nvSpPr>
            <p:cNvPr id="26"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8" name="TextBox 27">
            <a:extLst>
              <a:ext uri="{FF2B5EF4-FFF2-40B4-BE49-F238E27FC236}">
                <a16:creationId xmlns:a16="http://schemas.microsoft.com/office/drawing/2014/main" id="{E9C532DE-DEBA-4783-A760-36D02526B600}"/>
              </a:ext>
            </a:extLst>
          </p:cNvPr>
          <p:cNvSpPr txBox="1"/>
          <p:nvPr/>
        </p:nvSpPr>
        <p:spPr>
          <a:xfrm>
            <a:off x="864871" y="2677567"/>
            <a:ext cx="11258549" cy="2246769"/>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ea typeface="+mj-ea"/>
              </a:rPr>
              <a:t>Hofstede’s Six Dimensions of Culture are influenced by the society and environment one is raised in. Each dimension is associated with a score to show whether or not the country has a strong or weak correlation with that trait and it is also gives us insights into other cultures so that we can be more effective when interacting with people in other countries.</a:t>
            </a:r>
          </a:p>
        </p:txBody>
      </p:sp>
      <p:sp>
        <p:nvSpPr>
          <p:cNvPr id="29" name="TextBox 28">
            <a:extLst>
              <a:ext uri="{FF2B5EF4-FFF2-40B4-BE49-F238E27FC236}">
                <a16:creationId xmlns:a16="http://schemas.microsoft.com/office/drawing/2014/main" id="{585746B5-F146-46CC-9D46-6243BA2C0D55}"/>
              </a:ext>
            </a:extLst>
          </p:cNvPr>
          <p:cNvSpPr txBox="1"/>
          <p:nvPr/>
        </p:nvSpPr>
        <p:spPr>
          <a:xfrm>
            <a:off x="2603183" y="602973"/>
            <a:ext cx="2654617" cy="523220"/>
          </a:xfrm>
          <a:prstGeom prst="rect">
            <a:avLst/>
          </a:prstGeom>
          <a:noFill/>
        </p:spPr>
        <p:txBody>
          <a:bodyPr wrap="square">
            <a:spAutoFit/>
          </a:bodyPr>
          <a:lstStyle/>
          <a:p>
            <a:pPr lvl="0">
              <a:defRPr/>
            </a:pPr>
            <a:r>
              <a:rPr lang="en-US" sz="2800" b="1" dirty="0">
                <a:solidFill>
                  <a:schemeClr val="tx1">
                    <a:lumMod val="75000"/>
                    <a:lumOff val="25000"/>
                  </a:schemeClr>
                </a:solidFill>
                <a:latin typeface="Calibri" panose="020F0502020204030204" pitchFamily="34" charset="0"/>
              </a:rPr>
              <a:t>3- Conclusion</a:t>
            </a:r>
            <a:endParaRPr lang="zh-CN" altLang="en-US" sz="2800" b="1" dirty="0">
              <a:solidFill>
                <a:schemeClr val="tx1">
                  <a:lumMod val="75000"/>
                  <a:lumOff val="25000"/>
                </a:schemeClr>
              </a:solidFill>
              <a:latin typeface="Calibri" panose="020F0502020204030204" pitchFamily="34" charset="0"/>
            </a:endParaRPr>
          </a:p>
        </p:txBody>
      </p:sp>
    </p:spTree>
    <p:extLst>
      <p:ext uri="{BB962C8B-B14F-4D97-AF65-F5344CB8AC3E}">
        <p14:creationId xmlns:p14="http://schemas.microsoft.com/office/powerpoint/2010/main" val="195463549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2423" r="11305" b="51742"/>
          <a:stretch/>
        </p:blipFill>
        <p:spPr>
          <a:xfrm>
            <a:off x="0" y="669543"/>
            <a:ext cx="12192000" cy="6188457"/>
          </a:xfrm>
          <a:prstGeom prst="rect">
            <a:avLst/>
          </a:prstGeom>
        </p:spPr>
      </p:pic>
      <p:sp>
        <p:nvSpPr>
          <p:cNvPr id="3" name="文本框 2"/>
          <p:cNvSpPr txBox="1"/>
          <p:nvPr/>
        </p:nvSpPr>
        <p:spPr>
          <a:xfrm>
            <a:off x="4088916" y="1217531"/>
            <a:ext cx="4014177" cy="1015663"/>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方正兰亭中黑_GBK" panose="02000000000000000000" pitchFamily="2" charset="-122"/>
              </a:rPr>
              <a:t>THANK YOU</a:t>
            </a:r>
            <a:endParaRPr kumimoji="0" lang="zh-CN" altLang="en-US" sz="60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方正兰亭中黑_GBK" panose="02000000000000000000" pitchFamily="2" charset="-122"/>
            </a:endParaRPr>
          </a:p>
        </p:txBody>
      </p:sp>
      <p:sp>
        <p:nvSpPr>
          <p:cNvPr id="4" name="文本框 3"/>
          <p:cNvSpPr txBox="1"/>
          <p:nvPr/>
        </p:nvSpPr>
        <p:spPr>
          <a:xfrm>
            <a:off x="2975430" y="2233194"/>
            <a:ext cx="6241142" cy="609398"/>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lumMod val="50000"/>
                  </a:prstClr>
                </a:solidFill>
                <a:effectLst/>
                <a:uLnTx/>
                <a:uFillTx/>
                <a:latin typeface="Calibri" panose="020F0502020204030204" pitchFamily="34" charset="0"/>
                <a:ea typeface="微软雅黑"/>
                <a:cs typeface="+mn-cs"/>
              </a:rPr>
              <a:t>The user can demonstrate on a projector or computer or print the it into a film to be used in a wider field</a:t>
            </a:r>
          </a:p>
        </p:txBody>
      </p:sp>
      <p:grpSp>
        <p:nvGrpSpPr>
          <p:cNvPr id="5" name="组合 4"/>
          <p:cNvGrpSpPr/>
          <p:nvPr/>
        </p:nvGrpSpPr>
        <p:grpSpPr>
          <a:xfrm>
            <a:off x="5152615" y="3205315"/>
            <a:ext cx="479921" cy="479921"/>
            <a:chOff x="9870664" y="1889449"/>
            <a:chExt cx="527872" cy="527872"/>
          </a:xfrm>
        </p:grpSpPr>
        <p:sp>
          <p:nvSpPr>
            <p:cNvPr id="6" name="椭圆 5"/>
            <p:cNvSpPr/>
            <p:nvPr/>
          </p:nvSpPr>
          <p:spPr>
            <a:xfrm>
              <a:off x="9870664" y="1889449"/>
              <a:ext cx="527872" cy="527872"/>
            </a:xfrm>
            <a:prstGeom prst="ellipse">
              <a:avLst/>
            </a:prstGeom>
            <a:solidFill>
              <a:srgbClr val="0CC3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椭圆 60"/>
            <p:cNvSpPr/>
            <p:nvPr/>
          </p:nvSpPr>
          <p:spPr>
            <a:xfrm>
              <a:off x="9982200" y="2002361"/>
              <a:ext cx="304800" cy="30204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8425" h="573203">
                  <a:moveTo>
                    <a:pt x="35688" y="330987"/>
                  </a:moveTo>
                  <a:cubicBezTo>
                    <a:pt x="32039" y="330987"/>
                    <a:pt x="29102" y="334008"/>
                    <a:pt x="29102" y="337651"/>
                  </a:cubicBezTo>
                  <a:lnTo>
                    <a:pt x="29102" y="484438"/>
                  </a:lnTo>
                  <a:cubicBezTo>
                    <a:pt x="29102" y="488081"/>
                    <a:pt x="32039" y="491102"/>
                    <a:pt x="35688" y="491102"/>
                  </a:cubicBezTo>
                  <a:lnTo>
                    <a:pt x="240293" y="491102"/>
                  </a:lnTo>
                  <a:cubicBezTo>
                    <a:pt x="243942" y="491102"/>
                    <a:pt x="246968" y="488081"/>
                    <a:pt x="246968" y="484438"/>
                  </a:cubicBezTo>
                  <a:lnTo>
                    <a:pt x="246968" y="337651"/>
                  </a:lnTo>
                  <a:cubicBezTo>
                    <a:pt x="246968" y="334008"/>
                    <a:pt x="243942" y="330987"/>
                    <a:pt x="240293" y="330987"/>
                  </a:cubicBezTo>
                  <a:close/>
                  <a:moveTo>
                    <a:pt x="440550" y="305700"/>
                  </a:moveTo>
                  <a:cubicBezTo>
                    <a:pt x="444243" y="305700"/>
                    <a:pt x="447936" y="307122"/>
                    <a:pt x="450784" y="309967"/>
                  </a:cubicBezTo>
                  <a:lnTo>
                    <a:pt x="487627" y="346765"/>
                  </a:lnTo>
                  <a:cubicBezTo>
                    <a:pt x="493323" y="352454"/>
                    <a:pt x="493323" y="361520"/>
                    <a:pt x="487627" y="367209"/>
                  </a:cubicBezTo>
                  <a:cubicBezTo>
                    <a:pt x="484780" y="370053"/>
                    <a:pt x="481042" y="371475"/>
                    <a:pt x="477304" y="371475"/>
                  </a:cubicBezTo>
                  <a:cubicBezTo>
                    <a:pt x="473477" y="371475"/>
                    <a:pt x="469829" y="370053"/>
                    <a:pt x="466981" y="367209"/>
                  </a:cubicBezTo>
                  <a:lnTo>
                    <a:pt x="454967" y="355298"/>
                  </a:lnTo>
                  <a:lnTo>
                    <a:pt x="454967" y="470137"/>
                  </a:lnTo>
                  <a:cubicBezTo>
                    <a:pt x="454967" y="478137"/>
                    <a:pt x="448470" y="484714"/>
                    <a:pt x="440372" y="484714"/>
                  </a:cubicBezTo>
                  <a:lnTo>
                    <a:pt x="328329" y="484714"/>
                  </a:lnTo>
                  <a:cubicBezTo>
                    <a:pt x="320320" y="484714"/>
                    <a:pt x="313734" y="478137"/>
                    <a:pt x="313734" y="470137"/>
                  </a:cubicBezTo>
                  <a:cubicBezTo>
                    <a:pt x="313734" y="462049"/>
                    <a:pt x="320320" y="455560"/>
                    <a:pt x="328329" y="455560"/>
                  </a:cubicBezTo>
                  <a:lnTo>
                    <a:pt x="328329" y="455649"/>
                  </a:lnTo>
                  <a:lnTo>
                    <a:pt x="426044" y="455649"/>
                  </a:lnTo>
                  <a:lnTo>
                    <a:pt x="426044" y="355298"/>
                  </a:lnTo>
                  <a:lnTo>
                    <a:pt x="414030" y="367209"/>
                  </a:lnTo>
                  <a:cubicBezTo>
                    <a:pt x="408334" y="372897"/>
                    <a:pt x="399168" y="372897"/>
                    <a:pt x="393472" y="367209"/>
                  </a:cubicBezTo>
                  <a:cubicBezTo>
                    <a:pt x="387777" y="361520"/>
                    <a:pt x="387777" y="352454"/>
                    <a:pt x="393472" y="346765"/>
                  </a:cubicBezTo>
                  <a:lnTo>
                    <a:pt x="430316" y="309967"/>
                  </a:lnTo>
                  <a:cubicBezTo>
                    <a:pt x="433163" y="307122"/>
                    <a:pt x="436856" y="305700"/>
                    <a:pt x="440550" y="305700"/>
                  </a:cubicBezTo>
                  <a:close/>
                  <a:moveTo>
                    <a:pt x="35688" y="302020"/>
                  </a:moveTo>
                  <a:lnTo>
                    <a:pt x="240293" y="302020"/>
                  </a:lnTo>
                  <a:cubicBezTo>
                    <a:pt x="259961" y="302020"/>
                    <a:pt x="275981" y="318014"/>
                    <a:pt x="275981" y="337651"/>
                  </a:cubicBezTo>
                  <a:lnTo>
                    <a:pt x="275981" y="484438"/>
                  </a:lnTo>
                  <a:cubicBezTo>
                    <a:pt x="275981" y="504075"/>
                    <a:pt x="259961" y="520068"/>
                    <a:pt x="240293" y="520068"/>
                  </a:cubicBezTo>
                  <a:lnTo>
                    <a:pt x="152631" y="520068"/>
                  </a:lnTo>
                  <a:lnTo>
                    <a:pt x="152631" y="544059"/>
                  </a:lnTo>
                  <a:lnTo>
                    <a:pt x="179152" y="544059"/>
                  </a:lnTo>
                  <a:cubicBezTo>
                    <a:pt x="187251" y="544059"/>
                    <a:pt x="193747" y="550545"/>
                    <a:pt x="193747" y="558631"/>
                  </a:cubicBezTo>
                  <a:cubicBezTo>
                    <a:pt x="193747" y="566628"/>
                    <a:pt x="187251" y="573203"/>
                    <a:pt x="179152" y="573203"/>
                  </a:cubicBezTo>
                  <a:lnTo>
                    <a:pt x="96829" y="573203"/>
                  </a:lnTo>
                  <a:cubicBezTo>
                    <a:pt x="88730" y="573203"/>
                    <a:pt x="82234" y="566628"/>
                    <a:pt x="82234" y="558631"/>
                  </a:cubicBezTo>
                  <a:cubicBezTo>
                    <a:pt x="82234" y="550545"/>
                    <a:pt x="88730" y="544059"/>
                    <a:pt x="96829" y="544059"/>
                  </a:cubicBezTo>
                  <a:lnTo>
                    <a:pt x="123439" y="544059"/>
                  </a:lnTo>
                  <a:lnTo>
                    <a:pt x="123439" y="520068"/>
                  </a:lnTo>
                  <a:lnTo>
                    <a:pt x="35688" y="520068"/>
                  </a:lnTo>
                  <a:cubicBezTo>
                    <a:pt x="16020" y="520068"/>
                    <a:pt x="0" y="504075"/>
                    <a:pt x="0" y="484438"/>
                  </a:cubicBezTo>
                  <a:lnTo>
                    <a:pt x="0" y="337651"/>
                  </a:lnTo>
                  <a:cubicBezTo>
                    <a:pt x="0" y="318014"/>
                    <a:pt x="16020" y="302020"/>
                    <a:pt x="35688" y="302020"/>
                  </a:cubicBezTo>
                  <a:close/>
                  <a:moveTo>
                    <a:pt x="138020" y="94487"/>
                  </a:moveTo>
                  <a:lnTo>
                    <a:pt x="250020" y="94487"/>
                  </a:lnTo>
                  <a:cubicBezTo>
                    <a:pt x="258122" y="94487"/>
                    <a:pt x="264621" y="100974"/>
                    <a:pt x="264621" y="109060"/>
                  </a:cubicBezTo>
                  <a:cubicBezTo>
                    <a:pt x="264621" y="117147"/>
                    <a:pt x="258122" y="123634"/>
                    <a:pt x="250020" y="123634"/>
                  </a:cubicBezTo>
                  <a:lnTo>
                    <a:pt x="250020" y="123545"/>
                  </a:lnTo>
                  <a:lnTo>
                    <a:pt x="152710" y="123545"/>
                  </a:lnTo>
                  <a:lnTo>
                    <a:pt x="152710" y="223873"/>
                  </a:lnTo>
                  <a:lnTo>
                    <a:pt x="164729" y="211876"/>
                  </a:lnTo>
                  <a:cubicBezTo>
                    <a:pt x="170427" y="206189"/>
                    <a:pt x="179508" y="206189"/>
                    <a:pt x="185206" y="211876"/>
                  </a:cubicBezTo>
                  <a:cubicBezTo>
                    <a:pt x="190904" y="217563"/>
                    <a:pt x="190904" y="226716"/>
                    <a:pt x="185206" y="232404"/>
                  </a:cubicBezTo>
                  <a:lnTo>
                    <a:pt x="148436" y="269104"/>
                  </a:lnTo>
                  <a:cubicBezTo>
                    <a:pt x="145588" y="271948"/>
                    <a:pt x="141759" y="273370"/>
                    <a:pt x="138109" y="273370"/>
                  </a:cubicBezTo>
                  <a:cubicBezTo>
                    <a:pt x="134281" y="273370"/>
                    <a:pt x="130630" y="271948"/>
                    <a:pt x="127781" y="269104"/>
                  </a:cubicBezTo>
                  <a:lnTo>
                    <a:pt x="91012" y="232404"/>
                  </a:lnTo>
                  <a:cubicBezTo>
                    <a:pt x="85314" y="226716"/>
                    <a:pt x="85314" y="217563"/>
                    <a:pt x="91012" y="211876"/>
                  </a:cubicBezTo>
                  <a:cubicBezTo>
                    <a:pt x="96710" y="206189"/>
                    <a:pt x="105791" y="206189"/>
                    <a:pt x="111489" y="211876"/>
                  </a:cubicBezTo>
                  <a:lnTo>
                    <a:pt x="123508" y="223873"/>
                  </a:lnTo>
                  <a:lnTo>
                    <a:pt x="123508" y="109060"/>
                  </a:lnTo>
                  <a:cubicBezTo>
                    <a:pt x="123508" y="100974"/>
                    <a:pt x="129918" y="94487"/>
                    <a:pt x="138020" y="94487"/>
                  </a:cubicBezTo>
                  <a:close/>
                  <a:moveTo>
                    <a:pt x="338148" y="29153"/>
                  </a:moveTo>
                  <a:cubicBezTo>
                    <a:pt x="334410" y="29153"/>
                    <a:pt x="331473" y="32176"/>
                    <a:pt x="331473" y="35820"/>
                  </a:cubicBezTo>
                  <a:lnTo>
                    <a:pt x="331473" y="182566"/>
                  </a:lnTo>
                  <a:cubicBezTo>
                    <a:pt x="331473" y="186210"/>
                    <a:pt x="334410" y="189143"/>
                    <a:pt x="338148" y="189143"/>
                  </a:cubicBezTo>
                  <a:lnTo>
                    <a:pt x="542650" y="189143"/>
                  </a:lnTo>
                  <a:cubicBezTo>
                    <a:pt x="546388" y="189143"/>
                    <a:pt x="549325" y="186210"/>
                    <a:pt x="549325" y="182566"/>
                  </a:cubicBezTo>
                  <a:lnTo>
                    <a:pt x="549325" y="35820"/>
                  </a:lnTo>
                  <a:cubicBezTo>
                    <a:pt x="549325" y="32176"/>
                    <a:pt x="546388" y="29153"/>
                    <a:pt x="542650" y="29153"/>
                  </a:cubicBezTo>
                  <a:close/>
                  <a:moveTo>
                    <a:pt x="338148" y="0"/>
                  </a:moveTo>
                  <a:lnTo>
                    <a:pt x="542650" y="0"/>
                  </a:lnTo>
                  <a:cubicBezTo>
                    <a:pt x="562407" y="0"/>
                    <a:pt x="578425" y="16177"/>
                    <a:pt x="578425" y="35820"/>
                  </a:cubicBezTo>
                  <a:lnTo>
                    <a:pt x="578425" y="182388"/>
                  </a:lnTo>
                  <a:cubicBezTo>
                    <a:pt x="578425" y="202120"/>
                    <a:pt x="562407" y="218119"/>
                    <a:pt x="542650" y="218119"/>
                  </a:cubicBezTo>
                  <a:lnTo>
                    <a:pt x="454994" y="218119"/>
                  </a:lnTo>
                  <a:lnTo>
                    <a:pt x="454994" y="242029"/>
                  </a:lnTo>
                  <a:lnTo>
                    <a:pt x="481602" y="242029"/>
                  </a:lnTo>
                  <a:cubicBezTo>
                    <a:pt x="489611" y="242029"/>
                    <a:pt x="496197" y="248518"/>
                    <a:pt x="496197" y="256606"/>
                  </a:cubicBezTo>
                  <a:cubicBezTo>
                    <a:pt x="496197" y="264694"/>
                    <a:pt x="489611" y="271183"/>
                    <a:pt x="481602" y="271183"/>
                  </a:cubicBezTo>
                  <a:lnTo>
                    <a:pt x="399196" y="271183"/>
                  </a:lnTo>
                  <a:cubicBezTo>
                    <a:pt x="391187" y="271183"/>
                    <a:pt x="384601" y="264694"/>
                    <a:pt x="384601" y="256606"/>
                  </a:cubicBezTo>
                  <a:cubicBezTo>
                    <a:pt x="384601" y="248518"/>
                    <a:pt x="391187" y="242029"/>
                    <a:pt x="399196" y="242029"/>
                  </a:cubicBezTo>
                  <a:lnTo>
                    <a:pt x="425804" y="242029"/>
                  </a:lnTo>
                  <a:lnTo>
                    <a:pt x="425804" y="218119"/>
                  </a:lnTo>
                  <a:lnTo>
                    <a:pt x="338148" y="218119"/>
                  </a:lnTo>
                  <a:cubicBezTo>
                    <a:pt x="318391" y="218119"/>
                    <a:pt x="302373" y="202120"/>
                    <a:pt x="302373" y="182388"/>
                  </a:cubicBezTo>
                  <a:lnTo>
                    <a:pt x="302373" y="35731"/>
                  </a:lnTo>
                  <a:cubicBezTo>
                    <a:pt x="302373" y="15999"/>
                    <a:pt x="318391" y="0"/>
                    <a:pt x="3381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 name="组合 7"/>
          <p:cNvGrpSpPr/>
          <p:nvPr/>
        </p:nvGrpSpPr>
        <p:grpSpPr>
          <a:xfrm>
            <a:off x="5859452" y="3205315"/>
            <a:ext cx="479921" cy="479921"/>
            <a:chOff x="9870664" y="1889449"/>
            <a:chExt cx="527872" cy="527872"/>
          </a:xfrm>
        </p:grpSpPr>
        <p:sp>
          <p:nvSpPr>
            <p:cNvPr id="9" name="椭圆 8"/>
            <p:cNvSpPr/>
            <p:nvPr/>
          </p:nvSpPr>
          <p:spPr>
            <a:xfrm>
              <a:off x="9870664" y="1889449"/>
              <a:ext cx="527872" cy="527872"/>
            </a:xfrm>
            <a:prstGeom prst="ellipse">
              <a:avLst/>
            </a:prstGeom>
            <a:solidFill>
              <a:srgbClr val="252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椭圆 64"/>
            <p:cNvSpPr/>
            <p:nvPr/>
          </p:nvSpPr>
          <p:spPr>
            <a:xfrm>
              <a:off x="9982200" y="2012825"/>
              <a:ext cx="304800" cy="281119"/>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1" name="组合 10"/>
          <p:cNvGrpSpPr/>
          <p:nvPr/>
        </p:nvGrpSpPr>
        <p:grpSpPr>
          <a:xfrm>
            <a:off x="6566290" y="3205315"/>
            <a:ext cx="479921" cy="479921"/>
            <a:chOff x="9870664" y="1889449"/>
            <a:chExt cx="527872" cy="527872"/>
          </a:xfrm>
        </p:grpSpPr>
        <p:sp>
          <p:nvSpPr>
            <p:cNvPr id="12" name="椭圆 11"/>
            <p:cNvSpPr/>
            <p:nvPr/>
          </p:nvSpPr>
          <p:spPr>
            <a:xfrm>
              <a:off x="9870664" y="1889449"/>
              <a:ext cx="527872" cy="527872"/>
            </a:xfrm>
            <a:prstGeom prst="ellipse">
              <a:avLst/>
            </a:prstGeom>
            <a:solidFill>
              <a:srgbClr val="F9B5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3" name="椭圆 67"/>
            <p:cNvSpPr/>
            <p:nvPr/>
          </p:nvSpPr>
          <p:spPr>
            <a:xfrm>
              <a:off x="9986889" y="2000985"/>
              <a:ext cx="295421" cy="304800"/>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31767352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5d394dc-f1b2-4d8a-a9f5-c4468fb108e6"/>
          <p:cNvGrpSpPr>
            <a:grpSpLocks noChangeAspect="1"/>
          </p:cNvGrpSpPr>
          <p:nvPr/>
        </p:nvGrpSpPr>
        <p:grpSpPr>
          <a:xfrm>
            <a:off x="4220473" y="1973943"/>
            <a:ext cx="3785212" cy="3630840"/>
            <a:chOff x="3604668" y="1391718"/>
            <a:chExt cx="5016821" cy="4478078"/>
          </a:xfrm>
        </p:grpSpPr>
        <p:grpSp>
          <p:nvGrpSpPr>
            <p:cNvPr id="4" name="Group 23"/>
            <p:cNvGrpSpPr/>
            <p:nvPr/>
          </p:nvGrpSpPr>
          <p:grpSpPr>
            <a:xfrm>
              <a:off x="6178268" y="1391718"/>
              <a:ext cx="1588642" cy="1660023"/>
              <a:chOff x="6178268" y="1391718"/>
              <a:chExt cx="1588642" cy="1660023"/>
            </a:xfrm>
          </p:grpSpPr>
          <p:sp>
            <p:nvSpPr>
              <p:cNvPr id="38" name="is1ide-Freeform: Shape 4"/>
              <p:cNvSpPr/>
              <p:nvPr/>
            </p:nvSpPr>
            <p:spPr>
              <a:xfrm>
                <a:off x="6178268" y="1391718"/>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9" name="is1ide-Freeform: Shape 13"/>
              <p:cNvSpPr>
                <a:spLocks/>
              </p:cNvSpPr>
              <p:nvPr/>
            </p:nvSpPr>
            <p:spPr bwMode="auto">
              <a:xfrm>
                <a:off x="6692041" y="1975815"/>
                <a:ext cx="561096" cy="538007"/>
              </a:xfrm>
              <a:custGeom>
                <a:avLst/>
                <a:gdLst>
                  <a:gd name="T0" fmla="*/ 68 w 113"/>
                  <a:gd name="T1" fmla="*/ 54 h 108"/>
                  <a:gd name="T2" fmla="*/ 45 w 113"/>
                  <a:gd name="T3" fmla="*/ 54 h 108"/>
                  <a:gd name="T4" fmla="*/ 48 w 113"/>
                  <a:gd name="T5" fmla="*/ 32 h 108"/>
                  <a:gd name="T6" fmla="*/ 0 w 113"/>
                  <a:gd name="T7" fmla="*/ 54 h 108"/>
                  <a:gd name="T8" fmla="*/ 17 w 113"/>
                  <a:gd name="T9" fmla="*/ 93 h 108"/>
                  <a:gd name="T10" fmla="*/ 62 w 113"/>
                  <a:gd name="T11" fmla="*/ 78 h 108"/>
                  <a:gd name="T12" fmla="*/ 38 w 113"/>
                  <a:gd name="T13" fmla="*/ 84 h 108"/>
                  <a:gd name="T14" fmla="*/ 26 w 113"/>
                  <a:gd name="T15" fmla="*/ 73 h 108"/>
                  <a:gd name="T16" fmla="*/ 57 w 113"/>
                  <a:gd name="T17" fmla="*/ 76 h 108"/>
                  <a:gd name="T18" fmla="*/ 79 w 113"/>
                  <a:gd name="T19" fmla="*/ 82 h 108"/>
                  <a:gd name="T20" fmla="*/ 64 w 113"/>
                  <a:gd name="T21" fmla="*/ 89 h 108"/>
                  <a:gd name="T22" fmla="*/ 52 w 113"/>
                  <a:gd name="T23" fmla="*/ 89 h 108"/>
                  <a:gd name="T24" fmla="*/ 80 w 113"/>
                  <a:gd name="T25" fmla="*/ 105 h 108"/>
                  <a:gd name="T26" fmla="*/ 86 w 113"/>
                  <a:gd name="T27" fmla="*/ 73 h 108"/>
                  <a:gd name="T28" fmla="*/ 113 w 113"/>
                  <a:gd name="T29" fmla="*/ 54 h 108"/>
                  <a:gd name="T30" fmla="*/ 70 w 113"/>
                  <a:gd name="T31" fmla="*/ 32 h 108"/>
                  <a:gd name="T32" fmla="*/ 76 w 113"/>
                  <a:gd name="T33" fmla="*/ 23 h 108"/>
                  <a:gd name="T34" fmla="*/ 88 w 113"/>
                  <a:gd name="T35" fmla="*/ 33 h 108"/>
                  <a:gd name="T36" fmla="*/ 96 w 113"/>
                  <a:gd name="T37" fmla="*/ 14 h 108"/>
                  <a:gd name="T38" fmla="*/ 63 w 113"/>
                  <a:gd name="T39" fmla="*/ 20 h 108"/>
                  <a:gd name="T40" fmla="*/ 33 w 113"/>
                  <a:gd name="T41" fmla="*/ 3 h 108"/>
                  <a:gd name="T42" fmla="*/ 26 w 113"/>
                  <a:gd name="T43" fmla="*/ 29 h 108"/>
                  <a:gd name="T44" fmla="*/ 34 w 113"/>
                  <a:gd name="T45" fmla="*/ 25 h 108"/>
                  <a:gd name="T46" fmla="*/ 49 w 113"/>
                  <a:gd name="T47" fmla="*/ 18 h 108"/>
                  <a:gd name="T48" fmla="*/ 48 w 113"/>
                  <a:gd name="T49" fmla="*/ 32 h 108"/>
                  <a:gd name="T50" fmla="*/ 92 w 113"/>
                  <a:gd name="T51" fmla="*/ 45 h 108"/>
                  <a:gd name="T52" fmla="*/ 92 w 113"/>
                  <a:gd name="T53" fmla="*/ 62 h 108"/>
                  <a:gd name="T54" fmla="*/ 77 w 113"/>
                  <a:gd name="T55" fmla="*/ 44 h 108"/>
                  <a:gd name="T56" fmla="*/ 75 w 113"/>
                  <a:gd name="T57" fmla="*/ 66 h 108"/>
                  <a:gd name="T58" fmla="*/ 65 w 113"/>
                  <a:gd name="T59" fmla="*/ 41 h 108"/>
                  <a:gd name="T60" fmla="*/ 51 w 113"/>
                  <a:gd name="T61" fmla="*/ 41 h 108"/>
                  <a:gd name="T62" fmla="*/ 47 w 113"/>
                  <a:gd name="T63" fmla="*/ 44 h 108"/>
                  <a:gd name="T64" fmla="*/ 57 w 113"/>
                  <a:gd name="T65" fmla="*/ 67 h 108"/>
                  <a:gd name="T66" fmla="*/ 22 w 113"/>
                  <a:gd name="T67" fmla="*/ 62 h 108"/>
                  <a:gd name="T68" fmla="*/ 9 w 113"/>
                  <a:gd name="T69" fmla="*/ 54 h 108"/>
                  <a:gd name="T70" fmla="*/ 37 w 113"/>
                  <a:gd name="T71" fmla="*/ 42 h 108"/>
                  <a:gd name="T72" fmla="*/ 64 w 113"/>
                  <a:gd name="T73" fmla="*/ 50 h 108"/>
                  <a:gd name="T74" fmla="*/ 64 w 113"/>
                  <a:gd name="T75" fmla="*/ 50 h 108"/>
                  <a:gd name="T76" fmla="*/ 50 w 113"/>
                  <a:gd name="T77" fmla="*/ 53 h 108"/>
                  <a:gd name="T78" fmla="*/ 49 w 113"/>
                  <a:gd name="T79" fmla="*/ 57 h 108"/>
                  <a:gd name="T80" fmla="*/ 51 w 113"/>
                  <a:gd name="T81" fmla="*/ 52 h 108"/>
                  <a:gd name="T82" fmla="*/ 56 w 113"/>
                  <a:gd name="T83" fmla="*/ 45 h 108"/>
                  <a:gd name="T84" fmla="*/ 58 w 113"/>
                  <a:gd name="T85" fmla="*/ 45 h 108"/>
                  <a:gd name="T86" fmla="*/ 60 w 113"/>
                  <a:gd name="T87"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108">
                    <a:moveTo>
                      <a:pt x="57" y="42"/>
                    </a:moveTo>
                    <a:cubicBezTo>
                      <a:pt x="63" y="42"/>
                      <a:pt x="68" y="47"/>
                      <a:pt x="68" y="54"/>
                    </a:cubicBezTo>
                    <a:cubicBezTo>
                      <a:pt x="68" y="60"/>
                      <a:pt x="63" y="65"/>
                      <a:pt x="57" y="65"/>
                    </a:cubicBezTo>
                    <a:cubicBezTo>
                      <a:pt x="50" y="65"/>
                      <a:pt x="45" y="60"/>
                      <a:pt x="45" y="54"/>
                    </a:cubicBezTo>
                    <a:cubicBezTo>
                      <a:pt x="45" y="47"/>
                      <a:pt x="50" y="42"/>
                      <a:pt x="57" y="42"/>
                    </a:cubicBezTo>
                    <a:close/>
                    <a:moveTo>
                      <a:pt x="48" y="32"/>
                    </a:moveTo>
                    <a:cubicBezTo>
                      <a:pt x="36" y="32"/>
                      <a:pt x="26" y="34"/>
                      <a:pt x="19" y="37"/>
                    </a:cubicBezTo>
                    <a:cubicBezTo>
                      <a:pt x="7" y="41"/>
                      <a:pt x="0" y="47"/>
                      <a:pt x="0" y="54"/>
                    </a:cubicBezTo>
                    <a:cubicBezTo>
                      <a:pt x="0" y="60"/>
                      <a:pt x="7" y="66"/>
                      <a:pt x="17" y="70"/>
                    </a:cubicBezTo>
                    <a:cubicBezTo>
                      <a:pt x="13" y="80"/>
                      <a:pt x="12" y="89"/>
                      <a:pt x="17" y="93"/>
                    </a:cubicBezTo>
                    <a:cubicBezTo>
                      <a:pt x="22" y="98"/>
                      <a:pt x="31" y="98"/>
                      <a:pt x="42" y="92"/>
                    </a:cubicBezTo>
                    <a:cubicBezTo>
                      <a:pt x="48" y="89"/>
                      <a:pt x="55" y="84"/>
                      <a:pt x="62" y="78"/>
                    </a:cubicBezTo>
                    <a:cubicBezTo>
                      <a:pt x="48" y="78"/>
                      <a:pt x="48" y="78"/>
                      <a:pt x="48" y="78"/>
                    </a:cubicBezTo>
                    <a:cubicBezTo>
                      <a:pt x="44" y="81"/>
                      <a:pt x="41" y="83"/>
                      <a:pt x="38" y="84"/>
                    </a:cubicBezTo>
                    <a:cubicBezTo>
                      <a:pt x="31" y="88"/>
                      <a:pt x="25" y="89"/>
                      <a:pt x="23" y="87"/>
                    </a:cubicBezTo>
                    <a:cubicBezTo>
                      <a:pt x="21" y="85"/>
                      <a:pt x="23" y="80"/>
                      <a:pt x="26" y="73"/>
                    </a:cubicBezTo>
                    <a:cubicBezTo>
                      <a:pt x="26" y="73"/>
                      <a:pt x="26" y="73"/>
                      <a:pt x="26" y="73"/>
                    </a:cubicBezTo>
                    <a:cubicBezTo>
                      <a:pt x="35" y="75"/>
                      <a:pt x="45" y="76"/>
                      <a:pt x="57" y="76"/>
                    </a:cubicBezTo>
                    <a:cubicBezTo>
                      <a:pt x="64" y="76"/>
                      <a:pt x="71" y="75"/>
                      <a:pt x="77" y="74"/>
                    </a:cubicBezTo>
                    <a:cubicBezTo>
                      <a:pt x="78" y="77"/>
                      <a:pt x="78" y="80"/>
                      <a:pt x="79" y="82"/>
                    </a:cubicBezTo>
                    <a:cubicBezTo>
                      <a:pt x="79" y="90"/>
                      <a:pt x="79" y="95"/>
                      <a:pt x="76" y="96"/>
                    </a:cubicBezTo>
                    <a:cubicBezTo>
                      <a:pt x="74" y="98"/>
                      <a:pt x="69" y="95"/>
                      <a:pt x="64" y="89"/>
                    </a:cubicBezTo>
                    <a:cubicBezTo>
                      <a:pt x="62" y="88"/>
                      <a:pt x="61" y="86"/>
                      <a:pt x="60" y="84"/>
                    </a:cubicBezTo>
                    <a:cubicBezTo>
                      <a:pt x="52" y="89"/>
                      <a:pt x="52" y="89"/>
                      <a:pt x="52" y="89"/>
                    </a:cubicBezTo>
                    <a:cubicBezTo>
                      <a:pt x="54" y="91"/>
                      <a:pt x="56" y="93"/>
                      <a:pt x="57" y="95"/>
                    </a:cubicBezTo>
                    <a:cubicBezTo>
                      <a:pt x="65" y="104"/>
                      <a:pt x="74" y="108"/>
                      <a:pt x="80" y="105"/>
                    </a:cubicBezTo>
                    <a:cubicBezTo>
                      <a:pt x="86" y="102"/>
                      <a:pt x="89" y="93"/>
                      <a:pt x="88" y="81"/>
                    </a:cubicBezTo>
                    <a:cubicBezTo>
                      <a:pt x="87" y="79"/>
                      <a:pt x="87" y="76"/>
                      <a:pt x="86" y="73"/>
                    </a:cubicBezTo>
                    <a:cubicBezTo>
                      <a:pt x="89" y="72"/>
                      <a:pt x="92" y="71"/>
                      <a:pt x="95" y="70"/>
                    </a:cubicBezTo>
                    <a:cubicBezTo>
                      <a:pt x="106" y="67"/>
                      <a:pt x="113" y="61"/>
                      <a:pt x="113" y="54"/>
                    </a:cubicBezTo>
                    <a:cubicBezTo>
                      <a:pt x="113" y="47"/>
                      <a:pt x="106" y="41"/>
                      <a:pt x="95" y="37"/>
                    </a:cubicBezTo>
                    <a:cubicBezTo>
                      <a:pt x="88" y="35"/>
                      <a:pt x="80" y="33"/>
                      <a:pt x="70" y="32"/>
                    </a:cubicBezTo>
                    <a:cubicBezTo>
                      <a:pt x="69" y="31"/>
                      <a:pt x="69" y="29"/>
                      <a:pt x="68" y="28"/>
                    </a:cubicBezTo>
                    <a:cubicBezTo>
                      <a:pt x="70" y="26"/>
                      <a:pt x="73" y="24"/>
                      <a:pt x="76" y="23"/>
                    </a:cubicBezTo>
                    <a:cubicBezTo>
                      <a:pt x="83" y="20"/>
                      <a:pt x="88" y="18"/>
                      <a:pt x="90" y="20"/>
                    </a:cubicBezTo>
                    <a:cubicBezTo>
                      <a:pt x="92" y="22"/>
                      <a:pt x="91" y="27"/>
                      <a:pt x="88" y="33"/>
                    </a:cubicBezTo>
                    <a:cubicBezTo>
                      <a:pt x="97" y="35"/>
                      <a:pt x="97" y="35"/>
                      <a:pt x="97" y="35"/>
                    </a:cubicBezTo>
                    <a:cubicBezTo>
                      <a:pt x="101" y="26"/>
                      <a:pt x="101" y="18"/>
                      <a:pt x="96" y="14"/>
                    </a:cubicBezTo>
                    <a:cubicBezTo>
                      <a:pt x="91" y="9"/>
                      <a:pt x="82" y="10"/>
                      <a:pt x="72" y="15"/>
                    </a:cubicBezTo>
                    <a:cubicBezTo>
                      <a:pt x="69" y="16"/>
                      <a:pt x="66" y="18"/>
                      <a:pt x="63" y="20"/>
                    </a:cubicBezTo>
                    <a:cubicBezTo>
                      <a:pt x="60" y="17"/>
                      <a:pt x="58" y="15"/>
                      <a:pt x="56" y="12"/>
                    </a:cubicBezTo>
                    <a:cubicBezTo>
                      <a:pt x="48" y="4"/>
                      <a:pt x="39" y="0"/>
                      <a:pt x="33" y="3"/>
                    </a:cubicBezTo>
                    <a:cubicBezTo>
                      <a:pt x="27" y="6"/>
                      <a:pt x="24" y="14"/>
                      <a:pt x="26" y="26"/>
                    </a:cubicBezTo>
                    <a:cubicBezTo>
                      <a:pt x="26" y="27"/>
                      <a:pt x="26" y="28"/>
                      <a:pt x="26" y="29"/>
                    </a:cubicBezTo>
                    <a:cubicBezTo>
                      <a:pt x="35" y="29"/>
                      <a:pt x="35" y="29"/>
                      <a:pt x="35" y="29"/>
                    </a:cubicBezTo>
                    <a:cubicBezTo>
                      <a:pt x="35" y="27"/>
                      <a:pt x="35" y="26"/>
                      <a:pt x="34" y="25"/>
                    </a:cubicBezTo>
                    <a:cubicBezTo>
                      <a:pt x="34" y="17"/>
                      <a:pt x="34" y="12"/>
                      <a:pt x="37" y="11"/>
                    </a:cubicBezTo>
                    <a:cubicBezTo>
                      <a:pt x="39" y="10"/>
                      <a:pt x="44" y="13"/>
                      <a:pt x="49" y="18"/>
                    </a:cubicBezTo>
                    <a:cubicBezTo>
                      <a:pt x="51" y="20"/>
                      <a:pt x="53" y="23"/>
                      <a:pt x="55" y="25"/>
                    </a:cubicBezTo>
                    <a:cubicBezTo>
                      <a:pt x="53" y="27"/>
                      <a:pt x="50" y="30"/>
                      <a:pt x="48" y="32"/>
                    </a:cubicBezTo>
                    <a:close/>
                    <a:moveTo>
                      <a:pt x="75" y="42"/>
                    </a:moveTo>
                    <a:cubicBezTo>
                      <a:pt x="82" y="43"/>
                      <a:pt x="87" y="44"/>
                      <a:pt x="92" y="45"/>
                    </a:cubicBezTo>
                    <a:cubicBezTo>
                      <a:pt x="99" y="48"/>
                      <a:pt x="104" y="51"/>
                      <a:pt x="104" y="54"/>
                    </a:cubicBezTo>
                    <a:cubicBezTo>
                      <a:pt x="104" y="56"/>
                      <a:pt x="99" y="59"/>
                      <a:pt x="92" y="62"/>
                    </a:cubicBezTo>
                    <a:cubicBezTo>
                      <a:pt x="89" y="63"/>
                      <a:pt x="87" y="63"/>
                      <a:pt x="84" y="64"/>
                    </a:cubicBezTo>
                    <a:cubicBezTo>
                      <a:pt x="82" y="58"/>
                      <a:pt x="80" y="51"/>
                      <a:pt x="77" y="44"/>
                    </a:cubicBezTo>
                    <a:cubicBezTo>
                      <a:pt x="76" y="44"/>
                      <a:pt x="76" y="43"/>
                      <a:pt x="75" y="42"/>
                    </a:cubicBezTo>
                    <a:close/>
                    <a:moveTo>
                      <a:pt x="75" y="66"/>
                    </a:moveTo>
                    <a:cubicBezTo>
                      <a:pt x="73" y="60"/>
                      <a:pt x="71" y="54"/>
                      <a:pt x="69" y="48"/>
                    </a:cubicBezTo>
                    <a:cubicBezTo>
                      <a:pt x="67" y="46"/>
                      <a:pt x="66" y="43"/>
                      <a:pt x="65" y="41"/>
                    </a:cubicBezTo>
                    <a:cubicBezTo>
                      <a:pt x="62" y="41"/>
                      <a:pt x="59" y="41"/>
                      <a:pt x="57" y="41"/>
                    </a:cubicBezTo>
                    <a:cubicBezTo>
                      <a:pt x="55" y="41"/>
                      <a:pt x="53" y="41"/>
                      <a:pt x="51" y="41"/>
                    </a:cubicBezTo>
                    <a:cubicBezTo>
                      <a:pt x="50" y="42"/>
                      <a:pt x="49" y="43"/>
                      <a:pt x="47" y="44"/>
                    </a:cubicBezTo>
                    <a:cubicBezTo>
                      <a:pt x="47" y="44"/>
                      <a:pt x="47" y="44"/>
                      <a:pt x="47" y="44"/>
                    </a:cubicBezTo>
                    <a:cubicBezTo>
                      <a:pt x="41" y="51"/>
                      <a:pt x="35" y="58"/>
                      <a:pt x="31" y="64"/>
                    </a:cubicBezTo>
                    <a:cubicBezTo>
                      <a:pt x="38" y="66"/>
                      <a:pt x="47" y="67"/>
                      <a:pt x="57" y="67"/>
                    </a:cubicBezTo>
                    <a:cubicBezTo>
                      <a:pt x="63" y="67"/>
                      <a:pt x="69" y="66"/>
                      <a:pt x="75" y="66"/>
                    </a:cubicBezTo>
                    <a:close/>
                    <a:moveTo>
                      <a:pt x="22" y="62"/>
                    </a:moveTo>
                    <a:cubicBezTo>
                      <a:pt x="22" y="62"/>
                      <a:pt x="22" y="62"/>
                      <a:pt x="22" y="62"/>
                    </a:cubicBezTo>
                    <a:cubicBezTo>
                      <a:pt x="14" y="59"/>
                      <a:pt x="9" y="56"/>
                      <a:pt x="9" y="54"/>
                    </a:cubicBezTo>
                    <a:cubicBezTo>
                      <a:pt x="9" y="51"/>
                      <a:pt x="14" y="48"/>
                      <a:pt x="22" y="45"/>
                    </a:cubicBezTo>
                    <a:cubicBezTo>
                      <a:pt x="26" y="44"/>
                      <a:pt x="31" y="43"/>
                      <a:pt x="37" y="42"/>
                    </a:cubicBezTo>
                    <a:cubicBezTo>
                      <a:pt x="31" y="49"/>
                      <a:pt x="26" y="56"/>
                      <a:pt x="22" y="62"/>
                    </a:cubicBezTo>
                    <a:close/>
                    <a:moveTo>
                      <a:pt x="64" y="50"/>
                    </a:moveTo>
                    <a:cubicBezTo>
                      <a:pt x="63" y="55"/>
                      <a:pt x="61" y="59"/>
                      <a:pt x="57" y="62"/>
                    </a:cubicBezTo>
                    <a:cubicBezTo>
                      <a:pt x="63" y="62"/>
                      <a:pt x="66" y="55"/>
                      <a:pt x="64" y="50"/>
                    </a:cubicBezTo>
                    <a:close/>
                    <a:moveTo>
                      <a:pt x="49" y="57"/>
                    </a:moveTo>
                    <a:cubicBezTo>
                      <a:pt x="49" y="55"/>
                      <a:pt x="50" y="54"/>
                      <a:pt x="50" y="53"/>
                    </a:cubicBezTo>
                    <a:cubicBezTo>
                      <a:pt x="49" y="52"/>
                      <a:pt x="49" y="52"/>
                      <a:pt x="49" y="52"/>
                    </a:cubicBezTo>
                    <a:cubicBezTo>
                      <a:pt x="48" y="54"/>
                      <a:pt x="48" y="55"/>
                      <a:pt x="49" y="57"/>
                    </a:cubicBezTo>
                    <a:close/>
                    <a:moveTo>
                      <a:pt x="49" y="50"/>
                    </a:moveTo>
                    <a:cubicBezTo>
                      <a:pt x="51" y="52"/>
                      <a:pt x="51" y="52"/>
                      <a:pt x="51" y="52"/>
                    </a:cubicBezTo>
                    <a:cubicBezTo>
                      <a:pt x="53" y="50"/>
                      <a:pt x="55" y="49"/>
                      <a:pt x="57" y="47"/>
                    </a:cubicBezTo>
                    <a:cubicBezTo>
                      <a:pt x="56" y="45"/>
                      <a:pt x="56" y="45"/>
                      <a:pt x="56" y="45"/>
                    </a:cubicBezTo>
                    <a:cubicBezTo>
                      <a:pt x="53" y="45"/>
                      <a:pt x="50" y="47"/>
                      <a:pt x="49" y="50"/>
                    </a:cubicBezTo>
                    <a:close/>
                    <a:moveTo>
                      <a:pt x="58" y="45"/>
                    </a:moveTo>
                    <a:cubicBezTo>
                      <a:pt x="58" y="47"/>
                      <a:pt x="58" y="47"/>
                      <a:pt x="58" y="47"/>
                    </a:cubicBezTo>
                    <a:cubicBezTo>
                      <a:pt x="59" y="46"/>
                      <a:pt x="59" y="46"/>
                      <a:pt x="60" y="46"/>
                    </a:cubicBezTo>
                    <a:cubicBezTo>
                      <a:pt x="59" y="45"/>
                      <a:pt x="58" y="45"/>
                      <a:pt x="58" y="45"/>
                    </a:cubicBezTo>
                    <a:close/>
                  </a:path>
                </a:pathLst>
              </a:custGeom>
              <a:solidFill>
                <a:schemeClr val="bg1">
                  <a:lumMod val="95000"/>
                </a:schemeClr>
              </a:solidFill>
              <a:ln>
                <a:noFill/>
              </a:ln>
            </p:spPr>
            <p:txBody>
              <a:bodyPr anchor="ctr"/>
              <a:lstStyle/>
              <a:p>
                <a:pPr algn="ctr"/>
                <a:endParaRPr/>
              </a:p>
            </p:txBody>
          </p:sp>
        </p:grpSp>
        <p:grpSp>
          <p:nvGrpSpPr>
            <p:cNvPr id="5" name="Group 19"/>
            <p:cNvGrpSpPr/>
            <p:nvPr/>
          </p:nvGrpSpPr>
          <p:grpSpPr>
            <a:xfrm>
              <a:off x="3604668" y="2800746"/>
              <a:ext cx="1588642" cy="1660023"/>
              <a:chOff x="3604668" y="2800746"/>
              <a:chExt cx="1588642" cy="1660023"/>
            </a:xfrm>
          </p:grpSpPr>
          <p:sp>
            <p:nvSpPr>
              <p:cNvPr id="36" name="is1ide-Freeform: Shape 10"/>
              <p:cNvSpPr/>
              <p:nvPr/>
            </p:nvSpPr>
            <p:spPr>
              <a:xfrm>
                <a:off x="3604668" y="2800746"/>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7" name="is1ide-Freeform: Shape 14"/>
              <p:cNvSpPr>
                <a:spLocks/>
              </p:cNvSpPr>
              <p:nvPr/>
            </p:nvSpPr>
            <p:spPr bwMode="auto">
              <a:xfrm>
                <a:off x="4231584" y="3406933"/>
                <a:ext cx="334809" cy="52877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lumMod val="95000"/>
                </a:schemeClr>
              </a:solidFill>
              <a:ln>
                <a:noFill/>
              </a:ln>
            </p:spPr>
            <p:txBody>
              <a:bodyPr anchor="ctr"/>
              <a:lstStyle/>
              <a:p>
                <a:pPr algn="ctr"/>
                <a:endParaRPr/>
              </a:p>
            </p:txBody>
          </p:sp>
        </p:grpSp>
        <p:grpSp>
          <p:nvGrpSpPr>
            <p:cNvPr id="6" name="Group 22"/>
            <p:cNvGrpSpPr/>
            <p:nvPr/>
          </p:nvGrpSpPr>
          <p:grpSpPr>
            <a:xfrm>
              <a:off x="7032847" y="2800746"/>
              <a:ext cx="1588642" cy="1660023"/>
              <a:chOff x="7032847" y="2800746"/>
              <a:chExt cx="1588642" cy="1660023"/>
            </a:xfrm>
          </p:grpSpPr>
          <p:sp>
            <p:nvSpPr>
              <p:cNvPr id="34" name="is1ide-Freeform: Shape 7"/>
              <p:cNvSpPr/>
              <p:nvPr/>
            </p:nvSpPr>
            <p:spPr>
              <a:xfrm>
                <a:off x="7032847" y="2800746"/>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5" name="is1ide-Freeform: Shape 15"/>
              <p:cNvSpPr>
                <a:spLocks/>
              </p:cNvSpPr>
              <p:nvPr/>
            </p:nvSpPr>
            <p:spPr bwMode="auto">
              <a:xfrm>
                <a:off x="7618200" y="3448343"/>
                <a:ext cx="417935" cy="364828"/>
              </a:xfrm>
              <a:custGeom>
                <a:avLst/>
                <a:gdLst>
                  <a:gd name="T0" fmla="*/ 18 w 84"/>
                  <a:gd name="T1" fmla="*/ 0 h 73"/>
                  <a:gd name="T2" fmla="*/ 26 w 84"/>
                  <a:gd name="T3" fmla="*/ 7 h 73"/>
                  <a:gd name="T4" fmla="*/ 10 w 84"/>
                  <a:gd name="T5" fmla="*/ 7 h 73"/>
                  <a:gd name="T6" fmla="*/ 18 w 84"/>
                  <a:gd name="T7" fmla="*/ 0 h 73"/>
                  <a:gd name="T8" fmla="*/ 49 w 84"/>
                  <a:gd name="T9" fmla="*/ 15 h 73"/>
                  <a:gd name="T10" fmla="*/ 67 w 84"/>
                  <a:gd name="T11" fmla="*/ 22 h 73"/>
                  <a:gd name="T12" fmla="*/ 75 w 84"/>
                  <a:gd name="T13" fmla="*/ 41 h 73"/>
                  <a:gd name="T14" fmla="*/ 67 w 84"/>
                  <a:gd name="T15" fmla="*/ 60 h 73"/>
                  <a:gd name="T16" fmla="*/ 49 w 84"/>
                  <a:gd name="T17" fmla="*/ 67 h 73"/>
                  <a:gd name="T18" fmla="*/ 30 w 84"/>
                  <a:gd name="T19" fmla="*/ 60 h 73"/>
                  <a:gd name="T20" fmla="*/ 22 w 84"/>
                  <a:gd name="T21" fmla="*/ 41 h 73"/>
                  <a:gd name="T22" fmla="*/ 30 w 84"/>
                  <a:gd name="T23" fmla="*/ 22 h 73"/>
                  <a:gd name="T24" fmla="*/ 49 w 84"/>
                  <a:gd name="T25" fmla="*/ 15 h 73"/>
                  <a:gd name="T26" fmla="*/ 45 w 84"/>
                  <a:gd name="T27" fmla="*/ 28 h 73"/>
                  <a:gd name="T28" fmla="*/ 35 w 84"/>
                  <a:gd name="T29" fmla="*/ 33 h 73"/>
                  <a:gd name="T30" fmla="*/ 36 w 84"/>
                  <a:gd name="T31" fmla="*/ 44 h 73"/>
                  <a:gd name="T32" fmla="*/ 44 w 84"/>
                  <a:gd name="T33" fmla="*/ 38 h 73"/>
                  <a:gd name="T34" fmla="*/ 45 w 84"/>
                  <a:gd name="T35" fmla="*/ 28 h 73"/>
                  <a:gd name="T36" fmla="*/ 62 w 84"/>
                  <a:gd name="T37" fmla="*/ 28 h 73"/>
                  <a:gd name="T38" fmla="*/ 49 w 84"/>
                  <a:gd name="T39" fmla="*/ 23 h 73"/>
                  <a:gd name="T40" fmla="*/ 36 w 84"/>
                  <a:gd name="T41" fmla="*/ 28 h 73"/>
                  <a:gd name="T42" fmla="*/ 31 w 84"/>
                  <a:gd name="T43" fmla="*/ 41 h 73"/>
                  <a:gd name="T44" fmla="*/ 36 w 84"/>
                  <a:gd name="T45" fmla="*/ 54 h 73"/>
                  <a:gd name="T46" fmla="*/ 49 w 84"/>
                  <a:gd name="T47" fmla="*/ 59 h 73"/>
                  <a:gd name="T48" fmla="*/ 62 w 84"/>
                  <a:gd name="T49" fmla="*/ 54 h 73"/>
                  <a:gd name="T50" fmla="*/ 67 w 84"/>
                  <a:gd name="T51" fmla="*/ 41 h 73"/>
                  <a:gd name="T52" fmla="*/ 62 w 84"/>
                  <a:gd name="T53" fmla="*/ 28 h 73"/>
                  <a:gd name="T54" fmla="*/ 35 w 84"/>
                  <a:gd name="T55" fmla="*/ 0 h 73"/>
                  <a:gd name="T56" fmla="*/ 29 w 84"/>
                  <a:gd name="T57" fmla="*/ 11 h 73"/>
                  <a:gd name="T58" fmla="*/ 9 w 84"/>
                  <a:gd name="T59" fmla="*/ 11 h 73"/>
                  <a:gd name="T60" fmla="*/ 0 w 84"/>
                  <a:gd name="T61" fmla="*/ 21 h 73"/>
                  <a:gd name="T62" fmla="*/ 0 w 84"/>
                  <a:gd name="T63" fmla="*/ 63 h 73"/>
                  <a:gd name="T64" fmla="*/ 9 w 84"/>
                  <a:gd name="T65" fmla="*/ 73 h 73"/>
                  <a:gd name="T66" fmla="*/ 74 w 84"/>
                  <a:gd name="T67" fmla="*/ 73 h 73"/>
                  <a:gd name="T68" fmla="*/ 84 w 84"/>
                  <a:gd name="T69" fmla="*/ 63 h 73"/>
                  <a:gd name="T70" fmla="*/ 84 w 84"/>
                  <a:gd name="T71" fmla="*/ 21 h 73"/>
                  <a:gd name="T72" fmla="*/ 74 w 84"/>
                  <a:gd name="T73" fmla="*/ 11 h 73"/>
                  <a:gd name="T74" fmla="*/ 71 w 84"/>
                  <a:gd name="T75" fmla="*/ 11 h 73"/>
                  <a:gd name="T76" fmla="*/ 64 w 84"/>
                  <a:gd name="T77" fmla="*/ 0 h 73"/>
                  <a:gd name="T78" fmla="*/ 35 w 84"/>
                  <a:gd name="T7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 h="73">
                    <a:moveTo>
                      <a:pt x="18" y="0"/>
                    </a:moveTo>
                    <a:cubicBezTo>
                      <a:pt x="22" y="0"/>
                      <a:pt x="25" y="3"/>
                      <a:pt x="26" y="7"/>
                    </a:cubicBezTo>
                    <a:cubicBezTo>
                      <a:pt x="10" y="7"/>
                      <a:pt x="10" y="7"/>
                      <a:pt x="10" y="7"/>
                    </a:cubicBezTo>
                    <a:cubicBezTo>
                      <a:pt x="10" y="3"/>
                      <a:pt x="14" y="0"/>
                      <a:pt x="18" y="0"/>
                    </a:cubicBezTo>
                    <a:close/>
                    <a:moveTo>
                      <a:pt x="49" y="15"/>
                    </a:moveTo>
                    <a:cubicBezTo>
                      <a:pt x="56" y="15"/>
                      <a:pt x="63" y="18"/>
                      <a:pt x="67" y="22"/>
                    </a:cubicBezTo>
                    <a:cubicBezTo>
                      <a:pt x="72" y="27"/>
                      <a:pt x="75" y="34"/>
                      <a:pt x="75" y="41"/>
                    </a:cubicBezTo>
                    <a:cubicBezTo>
                      <a:pt x="75" y="48"/>
                      <a:pt x="72" y="55"/>
                      <a:pt x="67" y="60"/>
                    </a:cubicBezTo>
                    <a:cubicBezTo>
                      <a:pt x="63" y="64"/>
                      <a:pt x="56" y="67"/>
                      <a:pt x="49" y="67"/>
                    </a:cubicBezTo>
                    <a:cubicBezTo>
                      <a:pt x="41" y="67"/>
                      <a:pt x="35" y="64"/>
                      <a:pt x="30" y="60"/>
                    </a:cubicBezTo>
                    <a:cubicBezTo>
                      <a:pt x="25" y="55"/>
                      <a:pt x="22" y="48"/>
                      <a:pt x="22" y="41"/>
                    </a:cubicBezTo>
                    <a:cubicBezTo>
                      <a:pt x="22" y="34"/>
                      <a:pt x="25" y="27"/>
                      <a:pt x="30" y="22"/>
                    </a:cubicBezTo>
                    <a:cubicBezTo>
                      <a:pt x="35" y="18"/>
                      <a:pt x="41" y="15"/>
                      <a:pt x="49" y="15"/>
                    </a:cubicBezTo>
                    <a:close/>
                    <a:moveTo>
                      <a:pt x="45" y="28"/>
                    </a:moveTo>
                    <a:cubicBezTo>
                      <a:pt x="42" y="26"/>
                      <a:pt x="37" y="28"/>
                      <a:pt x="35" y="33"/>
                    </a:cubicBezTo>
                    <a:cubicBezTo>
                      <a:pt x="32" y="37"/>
                      <a:pt x="33" y="42"/>
                      <a:pt x="36" y="44"/>
                    </a:cubicBezTo>
                    <a:cubicBezTo>
                      <a:pt x="40" y="46"/>
                      <a:pt x="41" y="42"/>
                      <a:pt x="44" y="38"/>
                    </a:cubicBezTo>
                    <a:cubicBezTo>
                      <a:pt x="46" y="33"/>
                      <a:pt x="49" y="30"/>
                      <a:pt x="45" y="28"/>
                    </a:cubicBezTo>
                    <a:close/>
                    <a:moveTo>
                      <a:pt x="62" y="28"/>
                    </a:moveTo>
                    <a:cubicBezTo>
                      <a:pt x="58" y="25"/>
                      <a:pt x="54" y="23"/>
                      <a:pt x="49" y="23"/>
                    </a:cubicBezTo>
                    <a:cubicBezTo>
                      <a:pt x="44" y="23"/>
                      <a:pt x="39" y="25"/>
                      <a:pt x="36" y="28"/>
                    </a:cubicBezTo>
                    <a:cubicBezTo>
                      <a:pt x="33" y="31"/>
                      <a:pt x="31" y="36"/>
                      <a:pt x="31" y="41"/>
                    </a:cubicBezTo>
                    <a:cubicBezTo>
                      <a:pt x="31" y="46"/>
                      <a:pt x="33" y="50"/>
                      <a:pt x="36" y="54"/>
                    </a:cubicBezTo>
                    <a:cubicBezTo>
                      <a:pt x="39" y="57"/>
                      <a:pt x="44" y="59"/>
                      <a:pt x="49" y="59"/>
                    </a:cubicBezTo>
                    <a:cubicBezTo>
                      <a:pt x="54" y="59"/>
                      <a:pt x="58" y="57"/>
                      <a:pt x="62" y="54"/>
                    </a:cubicBezTo>
                    <a:cubicBezTo>
                      <a:pt x="65" y="50"/>
                      <a:pt x="67" y="46"/>
                      <a:pt x="67" y="41"/>
                    </a:cubicBezTo>
                    <a:cubicBezTo>
                      <a:pt x="67" y="36"/>
                      <a:pt x="65" y="31"/>
                      <a:pt x="62" y="28"/>
                    </a:cubicBezTo>
                    <a:close/>
                    <a:moveTo>
                      <a:pt x="35" y="0"/>
                    </a:moveTo>
                    <a:cubicBezTo>
                      <a:pt x="29" y="11"/>
                      <a:pt x="29" y="11"/>
                      <a:pt x="29" y="11"/>
                    </a:cubicBezTo>
                    <a:cubicBezTo>
                      <a:pt x="9" y="11"/>
                      <a:pt x="9" y="11"/>
                      <a:pt x="9" y="11"/>
                    </a:cubicBezTo>
                    <a:cubicBezTo>
                      <a:pt x="4" y="11"/>
                      <a:pt x="0" y="15"/>
                      <a:pt x="0" y="21"/>
                    </a:cubicBezTo>
                    <a:cubicBezTo>
                      <a:pt x="0" y="63"/>
                      <a:pt x="0" y="63"/>
                      <a:pt x="0" y="63"/>
                    </a:cubicBezTo>
                    <a:cubicBezTo>
                      <a:pt x="0" y="69"/>
                      <a:pt x="4" y="73"/>
                      <a:pt x="9" y="73"/>
                    </a:cubicBezTo>
                    <a:cubicBezTo>
                      <a:pt x="74" y="73"/>
                      <a:pt x="74" y="73"/>
                      <a:pt x="74" y="73"/>
                    </a:cubicBezTo>
                    <a:cubicBezTo>
                      <a:pt x="79" y="73"/>
                      <a:pt x="84" y="69"/>
                      <a:pt x="84" y="63"/>
                    </a:cubicBezTo>
                    <a:cubicBezTo>
                      <a:pt x="84" y="21"/>
                      <a:pt x="84" y="21"/>
                      <a:pt x="84" y="21"/>
                    </a:cubicBezTo>
                    <a:cubicBezTo>
                      <a:pt x="84" y="15"/>
                      <a:pt x="79" y="11"/>
                      <a:pt x="74" y="11"/>
                    </a:cubicBezTo>
                    <a:cubicBezTo>
                      <a:pt x="71" y="11"/>
                      <a:pt x="71" y="11"/>
                      <a:pt x="71" y="11"/>
                    </a:cubicBezTo>
                    <a:cubicBezTo>
                      <a:pt x="64" y="0"/>
                      <a:pt x="64" y="0"/>
                      <a:pt x="64" y="0"/>
                    </a:cubicBezTo>
                    <a:lnTo>
                      <a:pt x="35" y="0"/>
                    </a:lnTo>
                    <a:close/>
                  </a:path>
                </a:pathLst>
              </a:custGeom>
              <a:solidFill>
                <a:schemeClr val="bg1">
                  <a:lumMod val="95000"/>
                </a:schemeClr>
              </a:solidFill>
              <a:ln>
                <a:noFill/>
              </a:ln>
            </p:spPr>
            <p:txBody>
              <a:bodyPr anchor="ctr"/>
              <a:lstStyle/>
              <a:p>
                <a:pPr algn="ctr"/>
                <a:endParaRPr/>
              </a:p>
            </p:txBody>
          </p:sp>
        </p:grpSp>
        <p:grpSp>
          <p:nvGrpSpPr>
            <p:cNvPr id="7" name="Group 1"/>
            <p:cNvGrpSpPr/>
            <p:nvPr/>
          </p:nvGrpSpPr>
          <p:grpSpPr>
            <a:xfrm>
              <a:off x="4462534" y="1391718"/>
              <a:ext cx="1588642" cy="1660023"/>
              <a:chOff x="4462534" y="1391718"/>
              <a:chExt cx="1588642" cy="1660023"/>
            </a:xfrm>
          </p:grpSpPr>
          <p:sp>
            <p:nvSpPr>
              <p:cNvPr id="32" name="is1ide-Freeform: Shape 5"/>
              <p:cNvSpPr/>
              <p:nvPr/>
            </p:nvSpPr>
            <p:spPr>
              <a:xfrm>
                <a:off x="4462534" y="1391718"/>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3" name="is1ide-Freeform: Shape 16"/>
              <p:cNvSpPr>
                <a:spLocks/>
              </p:cNvSpPr>
              <p:nvPr/>
            </p:nvSpPr>
            <p:spPr bwMode="auto">
              <a:xfrm>
                <a:off x="5017869" y="1975815"/>
                <a:ext cx="477971" cy="491827"/>
              </a:xfrm>
              <a:custGeom>
                <a:avLst/>
                <a:gdLst>
                  <a:gd name="T0" fmla="*/ 5 w 96"/>
                  <a:gd name="T1" fmla="*/ 42 h 99"/>
                  <a:gd name="T2" fmla="*/ 74 w 96"/>
                  <a:gd name="T3" fmla="*/ 42 h 99"/>
                  <a:gd name="T4" fmla="*/ 77 w 96"/>
                  <a:gd name="T5" fmla="*/ 41 h 99"/>
                  <a:gd name="T6" fmla="*/ 91 w 96"/>
                  <a:gd name="T7" fmla="*/ 47 h 99"/>
                  <a:gd name="T8" fmla="*/ 96 w 96"/>
                  <a:gd name="T9" fmla="*/ 60 h 99"/>
                  <a:gd name="T10" fmla="*/ 91 w 96"/>
                  <a:gd name="T11" fmla="*/ 73 h 99"/>
                  <a:gd name="T12" fmla="*/ 77 w 96"/>
                  <a:gd name="T13" fmla="*/ 78 h 99"/>
                  <a:gd name="T14" fmla="*/ 68 w 96"/>
                  <a:gd name="T15" fmla="*/ 76 h 99"/>
                  <a:gd name="T16" fmla="*/ 62 w 96"/>
                  <a:gd name="T17" fmla="*/ 85 h 99"/>
                  <a:gd name="T18" fmla="*/ 67 w 96"/>
                  <a:gd name="T19" fmla="*/ 85 h 99"/>
                  <a:gd name="T20" fmla="*/ 84 w 96"/>
                  <a:gd name="T21" fmla="*/ 85 h 99"/>
                  <a:gd name="T22" fmla="*/ 71 w 96"/>
                  <a:gd name="T23" fmla="*/ 99 h 99"/>
                  <a:gd name="T24" fmla="*/ 17 w 96"/>
                  <a:gd name="T25" fmla="*/ 99 h 99"/>
                  <a:gd name="T26" fmla="*/ 12 w 96"/>
                  <a:gd name="T27" fmla="*/ 99 h 99"/>
                  <a:gd name="T28" fmla="*/ 0 w 96"/>
                  <a:gd name="T29" fmla="*/ 85 h 99"/>
                  <a:gd name="T30" fmla="*/ 17 w 96"/>
                  <a:gd name="T31" fmla="*/ 85 h 99"/>
                  <a:gd name="T32" fmla="*/ 21 w 96"/>
                  <a:gd name="T33" fmla="*/ 85 h 99"/>
                  <a:gd name="T34" fmla="*/ 5 w 96"/>
                  <a:gd name="T35" fmla="*/ 42 h 99"/>
                  <a:gd name="T36" fmla="*/ 56 w 96"/>
                  <a:gd name="T37" fmla="*/ 36 h 99"/>
                  <a:gd name="T38" fmla="*/ 55 w 96"/>
                  <a:gd name="T39" fmla="*/ 6 h 99"/>
                  <a:gd name="T40" fmla="*/ 56 w 96"/>
                  <a:gd name="T41" fmla="*/ 36 h 99"/>
                  <a:gd name="T42" fmla="*/ 43 w 96"/>
                  <a:gd name="T43" fmla="*/ 30 h 99"/>
                  <a:gd name="T44" fmla="*/ 42 w 96"/>
                  <a:gd name="T45" fmla="*/ 0 h 99"/>
                  <a:gd name="T46" fmla="*/ 43 w 96"/>
                  <a:gd name="T47" fmla="*/ 30 h 99"/>
                  <a:gd name="T48" fmla="*/ 30 w 96"/>
                  <a:gd name="T49" fmla="*/ 34 h 99"/>
                  <a:gd name="T50" fmla="*/ 29 w 96"/>
                  <a:gd name="T51" fmla="*/ 4 h 99"/>
                  <a:gd name="T52" fmla="*/ 30 w 96"/>
                  <a:gd name="T53" fmla="*/ 34 h 99"/>
                  <a:gd name="T54" fmla="*/ 15 w 96"/>
                  <a:gd name="T55" fmla="*/ 53 h 99"/>
                  <a:gd name="T56" fmla="*/ 26 w 96"/>
                  <a:gd name="T57" fmla="*/ 80 h 99"/>
                  <a:gd name="T58" fmla="*/ 33 w 96"/>
                  <a:gd name="T59" fmla="*/ 75 h 99"/>
                  <a:gd name="T60" fmla="*/ 24 w 96"/>
                  <a:gd name="T61" fmla="*/ 52 h 99"/>
                  <a:gd name="T62" fmla="*/ 15 w 96"/>
                  <a:gd name="T63" fmla="*/ 53 h 99"/>
                  <a:gd name="T64" fmla="*/ 77 w 96"/>
                  <a:gd name="T65" fmla="*/ 50 h 99"/>
                  <a:gd name="T66" fmla="*/ 72 w 96"/>
                  <a:gd name="T67" fmla="*/ 68 h 99"/>
                  <a:gd name="T68" fmla="*/ 77 w 96"/>
                  <a:gd name="T69" fmla="*/ 70 h 99"/>
                  <a:gd name="T70" fmla="*/ 84 w 96"/>
                  <a:gd name="T71" fmla="*/ 67 h 99"/>
                  <a:gd name="T72" fmla="*/ 87 w 96"/>
                  <a:gd name="T73" fmla="*/ 60 h 99"/>
                  <a:gd name="T74" fmla="*/ 84 w 96"/>
                  <a:gd name="T75" fmla="*/ 53 h 99"/>
                  <a:gd name="T76" fmla="*/ 77 w 96"/>
                  <a:gd name="T77" fmla="*/ 50 h 99"/>
                  <a:gd name="T78" fmla="*/ 77 w 96"/>
                  <a:gd name="T79"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99">
                    <a:moveTo>
                      <a:pt x="5" y="42"/>
                    </a:moveTo>
                    <a:cubicBezTo>
                      <a:pt x="28" y="42"/>
                      <a:pt x="51" y="42"/>
                      <a:pt x="74" y="42"/>
                    </a:cubicBezTo>
                    <a:cubicBezTo>
                      <a:pt x="75" y="41"/>
                      <a:pt x="76" y="41"/>
                      <a:pt x="77" y="41"/>
                    </a:cubicBezTo>
                    <a:cubicBezTo>
                      <a:pt x="83" y="41"/>
                      <a:pt x="87" y="43"/>
                      <a:pt x="91" y="47"/>
                    </a:cubicBezTo>
                    <a:cubicBezTo>
                      <a:pt x="94" y="50"/>
                      <a:pt x="96" y="55"/>
                      <a:pt x="96" y="60"/>
                    </a:cubicBezTo>
                    <a:cubicBezTo>
                      <a:pt x="96" y="65"/>
                      <a:pt x="94" y="70"/>
                      <a:pt x="91" y="73"/>
                    </a:cubicBezTo>
                    <a:cubicBezTo>
                      <a:pt x="87" y="76"/>
                      <a:pt x="83" y="78"/>
                      <a:pt x="77" y="78"/>
                    </a:cubicBezTo>
                    <a:cubicBezTo>
                      <a:pt x="74" y="78"/>
                      <a:pt x="71" y="78"/>
                      <a:pt x="68" y="76"/>
                    </a:cubicBezTo>
                    <a:cubicBezTo>
                      <a:pt x="67" y="79"/>
                      <a:pt x="65" y="82"/>
                      <a:pt x="62" y="85"/>
                    </a:cubicBezTo>
                    <a:cubicBezTo>
                      <a:pt x="67" y="85"/>
                      <a:pt x="67" y="85"/>
                      <a:pt x="67" y="85"/>
                    </a:cubicBezTo>
                    <a:cubicBezTo>
                      <a:pt x="84" y="85"/>
                      <a:pt x="84" y="85"/>
                      <a:pt x="84" y="85"/>
                    </a:cubicBezTo>
                    <a:cubicBezTo>
                      <a:pt x="71" y="99"/>
                      <a:pt x="71" y="99"/>
                      <a:pt x="71" y="99"/>
                    </a:cubicBezTo>
                    <a:cubicBezTo>
                      <a:pt x="17" y="99"/>
                      <a:pt x="17" y="99"/>
                      <a:pt x="17" y="99"/>
                    </a:cubicBezTo>
                    <a:cubicBezTo>
                      <a:pt x="12" y="99"/>
                      <a:pt x="12" y="99"/>
                      <a:pt x="12" y="99"/>
                    </a:cubicBezTo>
                    <a:cubicBezTo>
                      <a:pt x="0" y="85"/>
                      <a:pt x="0" y="85"/>
                      <a:pt x="0" y="85"/>
                    </a:cubicBezTo>
                    <a:cubicBezTo>
                      <a:pt x="17" y="85"/>
                      <a:pt x="17" y="85"/>
                      <a:pt x="17" y="85"/>
                    </a:cubicBezTo>
                    <a:cubicBezTo>
                      <a:pt x="21" y="85"/>
                      <a:pt x="21" y="85"/>
                      <a:pt x="21" y="85"/>
                    </a:cubicBezTo>
                    <a:cubicBezTo>
                      <a:pt x="11" y="72"/>
                      <a:pt x="6" y="58"/>
                      <a:pt x="5" y="42"/>
                    </a:cubicBezTo>
                    <a:close/>
                    <a:moveTo>
                      <a:pt x="56" y="36"/>
                    </a:moveTo>
                    <a:cubicBezTo>
                      <a:pt x="42" y="15"/>
                      <a:pt x="59" y="19"/>
                      <a:pt x="55" y="6"/>
                    </a:cubicBezTo>
                    <a:cubicBezTo>
                      <a:pt x="64" y="18"/>
                      <a:pt x="50" y="19"/>
                      <a:pt x="56" y="36"/>
                    </a:cubicBezTo>
                    <a:close/>
                    <a:moveTo>
                      <a:pt x="43" y="30"/>
                    </a:moveTo>
                    <a:cubicBezTo>
                      <a:pt x="37" y="13"/>
                      <a:pt x="51" y="12"/>
                      <a:pt x="42" y="0"/>
                    </a:cubicBezTo>
                    <a:cubicBezTo>
                      <a:pt x="46" y="14"/>
                      <a:pt x="29" y="10"/>
                      <a:pt x="43" y="30"/>
                    </a:cubicBezTo>
                    <a:close/>
                    <a:moveTo>
                      <a:pt x="30" y="34"/>
                    </a:moveTo>
                    <a:cubicBezTo>
                      <a:pt x="16" y="14"/>
                      <a:pt x="33" y="18"/>
                      <a:pt x="29" y="4"/>
                    </a:cubicBezTo>
                    <a:cubicBezTo>
                      <a:pt x="38" y="17"/>
                      <a:pt x="24" y="17"/>
                      <a:pt x="30" y="34"/>
                    </a:cubicBezTo>
                    <a:close/>
                    <a:moveTo>
                      <a:pt x="15" y="53"/>
                    </a:moveTo>
                    <a:cubicBezTo>
                      <a:pt x="17" y="62"/>
                      <a:pt x="21" y="72"/>
                      <a:pt x="26" y="80"/>
                    </a:cubicBezTo>
                    <a:cubicBezTo>
                      <a:pt x="33" y="75"/>
                      <a:pt x="33" y="75"/>
                      <a:pt x="33" y="75"/>
                    </a:cubicBezTo>
                    <a:cubicBezTo>
                      <a:pt x="29" y="68"/>
                      <a:pt x="25" y="59"/>
                      <a:pt x="24" y="52"/>
                    </a:cubicBezTo>
                    <a:cubicBezTo>
                      <a:pt x="15" y="53"/>
                      <a:pt x="15" y="53"/>
                      <a:pt x="15" y="53"/>
                    </a:cubicBezTo>
                    <a:close/>
                    <a:moveTo>
                      <a:pt x="77" y="50"/>
                    </a:moveTo>
                    <a:cubicBezTo>
                      <a:pt x="76" y="56"/>
                      <a:pt x="74" y="62"/>
                      <a:pt x="72" y="68"/>
                    </a:cubicBezTo>
                    <a:cubicBezTo>
                      <a:pt x="74" y="69"/>
                      <a:pt x="75" y="70"/>
                      <a:pt x="77" y="70"/>
                    </a:cubicBezTo>
                    <a:cubicBezTo>
                      <a:pt x="80" y="70"/>
                      <a:pt x="83" y="69"/>
                      <a:pt x="84" y="67"/>
                    </a:cubicBezTo>
                    <a:cubicBezTo>
                      <a:pt x="86" y="65"/>
                      <a:pt x="87" y="63"/>
                      <a:pt x="87" y="60"/>
                    </a:cubicBezTo>
                    <a:cubicBezTo>
                      <a:pt x="87" y="57"/>
                      <a:pt x="86" y="55"/>
                      <a:pt x="84" y="53"/>
                    </a:cubicBezTo>
                    <a:cubicBezTo>
                      <a:pt x="83" y="51"/>
                      <a:pt x="80" y="50"/>
                      <a:pt x="77" y="50"/>
                    </a:cubicBezTo>
                    <a:cubicBezTo>
                      <a:pt x="77" y="50"/>
                      <a:pt x="77" y="50"/>
                      <a:pt x="77" y="50"/>
                    </a:cubicBezTo>
                    <a:close/>
                  </a:path>
                </a:pathLst>
              </a:custGeom>
              <a:solidFill>
                <a:schemeClr val="bg1">
                  <a:lumMod val="95000"/>
                </a:schemeClr>
              </a:solidFill>
              <a:ln>
                <a:noFill/>
              </a:ln>
            </p:spPr>
            <p:txBody>
              <a:bodyPr anchor="ctr"/>
              <a:lstStyle/>
              <a:p>
                <a:pPr algn="ctr"/>
                <a:endParaRPr/>
              </a:p>
            </p:txBody>
          </p:sp>
        </p:grpSp>
        <p:grpSp>
          <p:nvGrpSpPr>
            <p:cNvPr id="8" name="Group 20"/>
            <p:cNvGrpSpPr/>
            <p:nvPr/>
          </p:nvGrpSpPr>
          <p:grpSpPr>
            <a:xfrm>
              <a:off x="4462534" y="4209773"/>
              <a:ext cx="1588642" cy="1660023"/>
              <a:chOff x="4462534" y="4209773"/>
              <a:chExt cx="1588642" cy="1660023"/>
            </a:xfrm>
          </p:grpSpPr>
          <p:sp>
            <p:nvSpPr>
              <p:cNvPr id="30" name="is1ide-Freeform: Shape 9"/>
              <p:cNvSpPr/>
              <p:nvPr/>
            </p:nvSpPr>
            <p:spPr>
              <a:xfrm>
                <a:off x="4462534" y="4209773"/>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1" name="is1ide-Freeform: Shape 17"/>
              <p:cNvSpPr>
                <a:spLocks/>
              </p:cNvSpPr>
              <p:nvPr/>
            </p:nvSpPr>
            <p:spPr bwMode="auto">
              <a:xfrm>
                <a:off x="5045577" y="4778862"/>
                <a:ext cx="422554" cy="521843"/>
              </a:xfrm>
              <a:custGeom>
                <a:avLst/>
                <a:gdLst>
                  <a:gd name="T0" fmla="*/ 0 w 85"/>
                  <a:gd name="T1" fmla="*/ 29 h 105"/>
                  <a:gd name="T2" fmla="*/ 50 w 85"/>
                  <a:gd name="T3" fmla="*/ 0 h 105"/>
                  <a:gd name="T4" fmla="*/ 70 w 85"/>
                  <a:gd name="T5" fmla="*/ 35 h 105"/>
                  <a:gd name="T6" fmla="*/ 56 w 85"/>
                  <a:gd name="T7" fmla="*/ 42 h 105"/>
                  <a:gd name="T8" fmla="*/ 69 w 85"/>
                  <a:gd name="T9" fmla="*/ 64 h 105"/>
                  <a:gd name="T10" fmla="*/ 67 w 85"/>
                  <a:gd name="T11" fmla="*/ 68 h 105"/>
                  <a:gd name="T12" fmla="*/ 72 w 85"/>
                  <a:gd name="T13" fmla="*/ 69 h 105"/>
                  <a:gd name="T14" fmla="*/ 70 w 85"/>
                  <a:gd name="T15" fmla="*/ 73 h 105"/>
                  <a:gd name="T16" fmla="*/ 72 w 85"/>
                  <a:gd name="T17" fmla="*/ 77 h 105"/>
                  <a:gd name="T18" fmla="*/ 77 w 85"/>
                  <a:gd name="T19" fmla="*/ 77 h 105"/>
                  <a:gd name="T20" fmla="*/ 81 w 85"/>
                  <a:gd name="T21" fmla="*/ 85 h 105"/>
                  <a:gd name="T22" fmla="*/ 80 w 85"/>
                  <a:gd name="T23" fmla="*/ 89 h 105"/>
                  <a:gd name="T24" fmla="*/ 85 w 85"/>
                  <a:gd name="T25" fmla="*/ 91 h 105"/>
                  <a:gd name="T26" fmla="*/ 79 w 85"/>
                  <a:gd name="T27" fmla="*/ 98 h 105"/>
                  <a:gd name="T28" fmla="*/ 69 w 85"/>
                  <a:gd name="T29" fmla="*/ 81 h 105"/>
                  <a:gd name="T30" fmla="*/ 65 w 85"/>
                  <a:gd name="T31" fmla="*/ 83 h 105"/>
                  <a:gd name="T32" fmla="*/ 76 w 85"/>
                  <a:gd name="T33" fmla="*/ 102 h 105"/>
                  <a:gd name="T34" fmla="*/ 73 w 85"/>
                  <a:gd name="T35" fmla="*/ 105 h 105"/>
                  <a:gd name="T36" fmla="*/ 71 w 85"/>
                  <a:gd name="T37" fmla="*/ 105 h 105"/>
                  <a:gd name="T38" fmla="*/ 46 w 85"/>
                  <a:gd name="T39" fmla="*/ 63 h 105"/>
                  <a:gd name="T40" fmla="*/ 45 w 85"/>
                  <a:gd name="T41" fmla="*/ 64 h 105"/>
                  <a:gd name="T42" fmla="*/ 68 w 85"/>
                  <a:gd name="T43" fmla="*/ 105 h 105"/>
                  <a:gd name="T44" fmla="*/ 63 w 85"/>
                  <a:gd name="T45" fmla="*/ 104 h 105"/>
                  <a:gd name="T46" fmla="*/ 34 w 85"/>
                  <a:gd name="T47" fmla="*/ 55 h 105"/>
                  <a:gd name="T48" fmla="*/ 20 w 85"/>
                  <a:gd name="T49" fmla="*/ 63 h 105"/>
                  <a:gd name="T50" fmla="*/ 0 w 85"/>
                  <a:gd name="T51" fmla="*/ 29 h 105"/>
                  <a:gd name="T52" fmla="*/ 14 w 85"/>
                  <a:gd name="T53" fmla="*/ 28 h 105"/>
                  <a:gd name="T54" fmla="*/ 22 w 85"/>
                  <a:gd name="T55" fmla="*/ 42 h 105"/>
                  <a:gd name="T56" fmla="*/ 49 w 85"/>
                  <a:gd name="T57" fmla="*/ 26 h 105"/>
                  <a:gd name="T58" fmla="*/ 42 w 85"/>
                  <a:gd name="T59" fmla="*/ 12 h 105"/>
                  <a:gd name="T60" fmla="*/ 14 w 85"/>
                  <a:gd name="T61" fmla="*/ 2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105">
                    <a:moveTo>
                      <a:pt x="0" y="29"/>
                    </a:moveTo>
                    <a:cubicBezTo>
                      <a:pt x="13" y="12"/>
                      <a:pt x="30" y="3"/>
                      <a:pt x="50" y="0"/>
                    </a:cubicBezTo>
                    <a:cubicBezTo>
                      <a:pt x="56" y="11"/>
                      <a:pt x="63" y="23"/>
                      <a:pt x="70" y="35"/>
                    </a:cubicBezTo>
                    <a:cubicBezTo>
                      <a:pt x="56" y="42"/>
                      <a:pt x="56" y="42"/>
                      <a:pt x="56" y="42"/>
                    </a:cubicBezTo>
                    <a:cubicBezTo>
                      <a:pt x="69" y="64"/>
                      <a:pt x="69" y="64"/>
                      <a:pt x="69" y="64"/>
                    </a:cubicBezTo>
                    <a:cubicBezTo>
                      <a:pt x="67" y="68"/>
                      <a:pt x="67" y="68"/>
                      <a:pt x="67" y="68"/>
                    </a:cubicBezTo>
                    <a:cubicBezTo>
                      <a:pt x="72" y="69"/>
                      <a:pt x="72" y="69"/>
                      <a:pt x="72" y="69"/>
                    </a:cubicBezTo>
                    <a:cubicBezTo>
                      <a:pt x="70" y="73"/>
                      <a:pt x="70" y="73"/>
                      <a:pt x="70" y="73"/>
                    </a:cubicBezTo>
                    <a:cubicBezTo>
                      <a:pt x="72" y="77"/>
                      <a:pt x="72" y="77"/>
                      <a:pt x="72" y="77"/>
                    </a:cubicBezTo>
                    <a:cubicBezTo>
                      <a:pt x="77" y="77"/>
                      <a:pt x="77" y="77"/>
                      <a:pt x="77" y="77"/>
                    </a:cubicBezTo>
                    <a:cubicBezTo>
                      <a:pt x="81" y="85"/>
                      <a:pt x="81" y="85"/>
                      <a:pt x="81" y="85"/>
                    </a:cubicBezTo>
                    <a:cubicBezTo>
                      <a:pt x="80" y="89"/>
                      <a:pt x="80" y="89"/>
                      <a:pt x="80" y="89"/>
                    </a:cubicBezTo>
                    <a:cubicBezTo>
                      <a:pt x="85" y="91"/>
                      <a:pt x="85" y="91"/>
                      <a:pt x="85" y="91"/>
                    </a:cubicBezTo>
                    <a:cubicBezTo>
                      <a:pt x="79" y="98"/>
                      <a:pt x="79" y="98"/>
                      <a:pt x="79" y="98"/>
                    </a:cubicBezTo>
                    <a:cubicBezTo>
                      <a:pt x="69" y="81"/>
                      <a:pt x="69" y="81"/>
                      <a:pt x="69" y="81"/>
                    </a:cubicBezTo>
                    <a:cubicBezTo>
                      <a:pt x="65" y="83"/>
                      <a:pt x="65" y="83"/>
                      <a:pt x="65" y="83"/>
                    </a:cubicBezTo>
                    <a:cubicBezTo>
                      <a:pt x="76" y="102"/>
                      <a:pt x="76" y="102"/>
                      <a:pt x="76" y="102"/>
                    </a:cubicBezTo>
                    <a:cubicBezTo>
                      <a:pt x="73" y="105"/>
                      <a:pt x="73" y="105"/>
                      <a:pt x="73" y="105"/>
                    </a:cubicBezTo>
                    <a:cubicBezTo>
                      <a:pt x="71" y="105"/>
                      <a:pt x="71" y="105"/>
                      <a:pt x="71" y="105"/>
                    </a:cubicBezTo>
                    <a:cubicBezTo>
                      <a:pt x="46" y="63"/>
                      <a:pt x="46" y="63"/>
                      <a:pt x="46" y="63"/>
                    </a:cubicBezTo>
                    <a:cubicBezTo>
                      <a:pt x="45" y="64"/>
                      <a:pt x="45" y="64"/>
                      <a:pt x="45" y="64"/>
                    </a:cubicBezTo>
                    <a:cubicBezTo>
                      <a:pt x="68" y="105"/>
                      <a:pt x="68" y="105"/>
                      <a:pt x="68" y="105"/>
                    </a:cubicBezTo>
                    <a:cubicBezTo>
                      <a:pt x="63" y="104"/>
                      <a:pt x="63" y="104"/>
                      <a:pt x="63" y="104"/>
                    </a:cubicBezTo>
                    <a:cubicBezTo>
                      <a:pt x="34" y="55"/>
                      <a:pt x="34" y="55"/>
                      <a:pt x="34" y="55"/>
                    </a:cubicBezTo>
                    <a:cubicBezTo>
                      <a:pt x="20" y="63"/>
                      <a:pt x="20" y="63"/>
                      <a:pt x="20" y="63"/>
                    </a:cubicBezTo>
                    <a:cubicBezTo>
                      <a:pt x="13" y="52"/>
                      <a:pt x="7" y="40"/>
                      <a:pt x="0" y="29"/>
                    </a:cubicBezTo>
                    <a:close/>
                    <a:moveTo>
                      <a:pt x="14" y="28"/>
                    </a:moveTo>
                    <a:cubicBezTo>
                      <a:pt x="22" y="42"/>
                      <a:pt x="22" y="42"/>
                      <a:pt x="22" y="42"/>
                    </a:cubicBezTo>
                    <a:cubicBezTo>
                      <a:pt x="49" y="26"/>
                      <a:pt x="49" y="26"/>
                      <a:pt x="49" y="26"/>
                    </a:cubicBezTo>
                    <a:cubicBezTo>
                      <a:pt x="42" y="12"/>
                      <a:pt x="42" y="12"/>
                      <a:pt x="42" y="12"/>
                    </a:cubicBezTo>
                    <a:lnTo>
                      <a:pt x="14" y="28"/>
                    </a:lnTo>
                    <a:close/>
                  </a:path>
                </a:pathLst>
              </a:custGeom>
              <a:solidFill>
                <a:schemeClr val="bg1">
                  <a:lumMod val="95000"/>
                </a:schemeClr>
              </a:solidFill>
              <a:ln>
                <a:noFill/>
              </a:ln>
            </p:spPr>
            <p:txBody>
              <a:bodyPr anchor="ctr"/>
              <a:lstStyle/>
              <a:p>
                <a:pPr algn="ctr"/>
                <a:endParaRPr/>
              </a:p>
            </p:txBody>
          </p:sp>
        </p:grpSp>
        <p:grpSp>
          <p:nvGrpSpPr>
            <p:cNvPr id="9" name="Group 21"/>
            <p:cNvGrpSpPr/>
            <p:nvPr/>
          </p:nvGrpSpPr>
          <p:grpSpPr>
            <a:xfrm>
              <a:off x="6178268" y="4209773"/>
              <a:ext cx="1588642" cy="1660023"/>
              <a:chOff x="6178268" y="4209773"/>
              <a:chExt cx="1588642" cy="1660023"/>
            </a:xfrm>
          </p:grpSpPr>
          <p:sp>
            <p:nvSpPr>
              <p:cNvPr id="28" name="is1ide-Freeform: Shape 8"/>
              <p:cNvSpPr/>
              <p:nvPr/>
            </p:nvSpPr>
            <p:spPr>
              <a:xfrm>
                <a:off x="6178268" y="4209773"/>
                <a:ext cx="1588642" cy="166002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29" name="is1ide-Freeform: Shape 18"/>
              <p:cNvSpPr>
                <a:spLocks/>
              </p:cNvSpPr>
              <p:nvPr/>
            </p:nvSpPr>
            <p:spPr bwMode="auto">
              <a:xfrm>
                <a:off x="6749032" y="4806780"/>
                <a:ext cx="447113" cy="466006"/>
              </a:xfrm>
              <a:custGeom>
                <a:avLst/>
                <a:gdLst>
                  <a:gd name="T0" fmla="*/ 13 w 99"/>
                  <a:gd name="T1" fmla="*/ 34 h 103"/>
                  <a:gd name="T2" fmla="*/ 14 w 99"/>
                  <a:gd name="T3" fmla="*/ 48 h 103"/>
                  <a:gd name="T4" fmla="*/ 15 w 99"/>
                  <a:gd name="T5" fmla="*/ 2 h 103"/>
                  <a:gd name="T6" fmla="*/ 18 w 99"/>
                  <a:gd name="T7" fmla="*/ 0 h 103"/>
                  <a:gd name="T8" fmla="*/ 65 w 99"/>
                  <a:gd name="T9" fmla="*/ 0 h 103"/>
                  <a:gd name="T10" fmla="*/ 83 w 99"/>
                  <a:gd name="T11" fmla="*/ 9 h 103"/>
                  <a:gd name="T12" fmla="*/ 84 w 99"/>
                  <a:gd name="T13" fmla="*/ 11 h 103"/>
                  <a:gd name="T14" fmla="*/ 85 w 99"/>
                  <a:gd name="T15" fmla="*/ 48 h 103"/>
                  <a:gd name="T16" fmla="*/ 87 w 99"/>
                  <a:gd name="T17" fmla="*/ 34 h 103"/>
                  <a:gd name="T18" fmla="*/ 96 w 99"/>
                  <a:gd name="T19" fmla="*/ 83 h 103"/>
                  <a:gd name="T20" fmla="*/ 84 w 99"/>
                  <a:gd name="T21" fmla="*/ 103 h 103"/>
                  <a:gd name="T22" fmla="*/ 15 w 99"/>
                  <a:gd name="T23" fmla="*/ 103 h 103"/>
                  <a:gd name="T24" fmla="*/ 3 w 99"/>
                  <a:gd name="T25" fmla="*/ 83 h 103"/>
                  <a:gd name="T26" fmla="*/ 22 w 99"/>
                  <a:gd name="T27" fmla="*/ 48 h 103"/>
                  <a:gd name="T28" fmla="*/ 78 w 99"/>
                  <a:gd name="T29" fmla="*/ 16 h 103"/>
                  <a:gd name="T30" fmla="*/ 65 w 99"/>
                  <a:gd name="T31" fmla="*/ 16 h 103"/>
                  <a:gd name="T32" fmla="*/ 63 w 99"/>
                  <a:gd name="T33" fmla="*/ 7 h 103"/>
                  <a:gd name="T34" fmla="*/ 22 w 99"/>
                  <a:gd name="T35" fmla="*/ 48 h 103"/>
                  <a:gd name="T36" fmla="*/ 22 w 99"/>
                  <a:gd name="T37" fmla="*/ 73 h 103"/>
                  <a:gd name="T38" fmla="*/ 77 w 99"/>
                  <a:gd name="T39" fmla="*/ 96 h 103"/>
                  <a:gd name="T40" fmla="*/ 28 w 99"/>
                  <a:gd name="T41" fmla="*/ 16 h 103"/>
                  <a:gd name="T42" fmla="*/ 58 w 99"/>
                  <a:gd name="T43" fmla="*/ 20 h 103"/>
                  <a:gd name="T44" fmla="*/ 28 w 99"/>
                  <a:gd name="T45" fmla="*/ 16 h 103"/>
                  <a:gd name="T46" fmla="*/ 28 w 99"/>
                  <a:gd name="T47" fmla="*/ 37 h 103"/>
                  <a:gd name="T48" fmla="*/ 71 w 99"/>
                  <a:gd name="T49" fmla="*/ 33 h 103"/>
                  <a:gd name="T50" fmla="*/ 28 w 99"/>
                  <a:gd name="T51" fmla="*/ 24 h 103"/>
                  <a:gd name="T52" fmla="*/ 71 w 99"/>
                  <a:gd name="T53" fmla="*/ 28 h 103"/>
                  <a:gd name="T54" fmla="*/ 28 w 99"/>
                  <a:gd name="T55" fmla="*/ 24 h 103"/>
                  <a:gd name="T56" fmla="*/ 67 w 99"/>
                  <a:gd name="T57" fmla="*/ 13 h 103"/>
                  <a:gd name="T58" fmla="*/ 67 w 99"/>
                  <a:gd name="T59" fmla="*/ 8 h 103"/>
                  <a:gd name="T60" fmla="*/ 76 w 99"/>
                  <a:gd name="T61" fmla="*/ 60 h 103"/>
                  <a:gd name="T62" fmla="*/ 84 w 99"/>
                  <a:gd name="T63" fmla="*/ 60 h 103"/>
                  <a:gd name="T64" fmla="*/ 87 w 99"/>
                  <a:gd name="T65" fmla="*/ 56 h 103"/>
                  <a:gd name="T66" fmla="*/ 79 w 99"/>
                  <a:gd name="T67" fmla="*/ 5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 h="103">
                    <a:moveTo>
                      <a:pt x="3" y="34"/>
                    </a:moveTo>
                    <a:cubicBezTo>
                      <a:pt x="13" y="34"/>
                      <a:pt x="13" y="34"/>
                      <a:pt x="13" y="34"/>
                    </a:cubicBezTo>
                    <a:cubicBezTo>
                      <a:pt x="13" y="48"/>
                      <a:pt x="13" y="48"/>
                      <a:pt x="13" y="48"/>
                    </a:cubicBezTo>
                    <a:cubicBezTo>
                      <a:pt x="14" y="48"/>
                      <a:pt x="14" y="48"/>
                      <a:pt x="14" y="48"/>
                    </a:cubicBezTo>
                    <a:cubicBezTo>
                      <a:pt x="15" y="48"/>
                      <a:pt x="15" y="48"/>
                      <a:pt x="15" y="48"/>
                    </a:cubicBezTo>
                    <a:cubicBezTo>
                      <a:pt x="15" y="2"/>
                      <a:pt x="15" y="2"/>
                      <a:pt x="15" y="2"/>
                    </a:cubicBezTo>
                    <a:cubicBezTo>
                      <a:pt x="15" y="0"/>
                      <a:pt x="15" y="0"/>
                      <a:pt x="15" y="0"/>
                    </a:cubicBezTo>
                    <a:cubicBezTo>
                      <a:pt x="18" y="0"/>
                      <a:pt x="18" y="0"/>
                      <a:pt x="18" y="0"/>
                    </a:cubicBezTo>
                    <a:cubicBezTo>
                      <a:pt x="65" y="0"/>
                      <a:pt x="65" y="0"/>
                      <a:pt x="65" y="0"/>
                    </a:cubicBezTo>
                    <a:cubicBezTo>
                      <a:pt x="65" y="0"/>
                      <a:pt x="65" y="0"/>
                      <a:pt x="65" y="0"/>
                    </a:cubicBezTo>
                    <a:cubicBezTo>
                      <a:pt x="66" y="0"/>
                      <a:pt x="66" y="0"/>
                      <a:pt x="66" y="0"/>
                    </a:cubicBezTo>
                    <a:cubicBezTo>
                      <a:pt x="83" y="9"/>
                      <a:pt x="83" y="9"/>
                      <a:pt x="83" y="9"/>
                    </a:cubicBezTo>
                    <a:cubicBezTo>
                      <a:pt x="84" y="10"/>
                      <a:pt x="84" y="10"/>
                      <a:pt x="84" y="10"/>
                    </a:cubicBezTo>
                    <a:cubicBezTo>
                      <a:pt x="84" y="11"/>
                      <a:pt x="84" y="11"/>
                      <a:pt x="84" y="11"/>
                    </a:cubicBezTo>
                    <a:cubicBezTo>
                      <a:pt x="84" y="48"/>
                      <a:pt x="84" y="48"/>
                      <a:pt x="84" y="48"/>
                    </a:cubicBezTo>
                    <a:cubicBezTo>
                      <a:pt x="85" y="48"/>
                      <a:pt x="85" y="48"/>
                      <a:pt x="85" y="48"/>
                    </a:cubicBezTo>
                    <a:cubicBezTo>
                      <a:pt x="87" y="48"/>
                      <a:pt x="87" y="48"/>
                      <a:pt x="87" y="48"/>
                    </a:cubicBezTo>
                    <a:cubicBezTo>
                      <a:pt x="87" y="34"/>
                      <a:pt x="87" y="34"/>
                      <a:pt x="87" y="34"/>
                    </a:cubicBezTo>
                    <a:cubicBezTo>
                      <a:pt x="96" y="34"/>
                      <a:pt x="96" y="34"/>
                      <a:pt x="96" y="34"/>
                    </a:cubicBezTo>
                    <a:cubicBezTo>
                      <a:pt x="99" y="50"/>
                      <a:pt x="99" y="67"/>
                      <a:pt x="96" y="83"/>
                    </a:cubicBezTo>
                    <a:cubicBezTo>
                      <a:pt x="84" y="83"/>
                      <a:pt x="84" y="83"/>
                      <a:pt x="84" y="83"/>
                    </a:cubicBezTo>
                    <a:cubicBezTo>
                      <a:pt x="84" y="103"/>
                      <a:pt x="84" y="103"/>
                      <a:pt x="84" y="103"/>
                    </a:cubicBezTo>
                    <a:cubicBezTo>
                      <a:pt x="84" y="103"/>
                      <a:pt x="84" y="103"/>
                      <a:pt x="84" y="103"/>
                    </a:cubicBezTo>
                    <a:cubicBezTo>
                      <a:pt x="15" y="103"/>
                      <a:pt x="15" y="103"/>
                      <a:pt x="15" y="103"/>
                    </a:cubicBezTo>
                    <a:cubicBezTo>
                      <a:pt x="15" y="83"/>
                      <a:pt x="15" y="83"/>
                      <a:pt x="15" y="83"/>
                    </a:cubicBezTo>
                    <a:cubicBezTo>
                      <a:pt x="3" y="83"/>
                      <a:pt x="3" y="83"/>
                      <a:pt x="3" y="83"/>
                    </a:cubicBezTo>
                    <a:cubicBezTo>
                      <a:pt x="0" y="67"/>
                      <a:pt x="0" y="51"/>
                      <a:pt x="3" y="34"/>
                    </a:cubicBezTo>
                    <a:close/>
                    <a:moveTo>
                      <a:pt x="22" y="48"/>
                    </a:moveTo>
                    <a:cubicBezTo>
                      <a:pt x="78" y="48"/>
                      <a:pt x="78" y="48"/>
                      <a:pt x="78" y="48"/>
                    </a:cubicBezTo>
                    <a:cubicBezTo>
                      <a:pt x="78" y="16"/>
                      <a:pt x="78" y="16"/>
                      <a:pt x="78" y="16"/>
                    </a:cubicBezTo>
                    <a:cubicBezTo>
                      <a:pt x="66" y="16"/>
                      <a:pt x="66" y="16"/>
                      <a:pt x="66" y="16"/>
                    </a:cubicBezTo>
                    <a:cubicBezTo>
                      <a:pt x="65" y="16"/>
                      <a:pt x="65" y="16"/>
                      <a:pt x="65" y="16"/>
                    </a:cubicBezTo>
                    <a:cubicBezTo>
                      <a:pt x="64" y="14"/>
                      <a:pt x="64" y="14"/>
                      <a:pt x="64" y="14"/>
                    </a:cubicBezTo>
                    <a:cubicBezTo>
                      <a:pt x="63" y="7"/>
                      <a:pt x="63" y="7"/>
                      <a:pt x="63" y="7"/>
                    </a:cubicBezTo>
                    <a:cubicBezTo>
                      <a:pt x="22" y="7"/>
                      <a:pt x="22" y="7"/>
                      <a:pt x="22" y="7"/>
                    </a:cubicBezTo>
                    <a:cubicBezTo>
                      <a:pt x="22" y="48"/>
                      <a:pt x="22" y="48"/>
                      <a:pt x="22" y="48"/>
                    </a:cubicBezTo>
                    <a:close/>
                    <a:moveTo>
                      <a:pt x="77" y="73"/>
                    </a:moveTo>
                    <a:cubicBezTo>
                      <a:pt x="22" y="73"/>
                      <a:pt x="22" y="73"/>
                      <a:pt x="22" y="73"/>
                    </a:cubicBezTo>
                    <a:cubicBezTo>
                      <a:pt x="22" y="96"/>
                      <a:pt x="22" y="96"/>
                      <a:pt x="22" y="96"/>
                    </a:cubicBezTo>
                    <a:cubicBezTo>
                      <a:pt x="77" y="96"/>
                      <a:pt x="77" y="96"/>
                      <a:pt x="77" y="96"/>
                    </a:cubicBezTo>
                    <a:cubicBezTo>
                      <a:pt x="77" y="73"/>
                      <a:pt x="77" y="73"/>
                      <a:pt x="77" y="73"/>
                    </a:cubicBezTo>
                    <a:close/>
                    <a:moveTo>
                      <a:pt x="28" y="16"/>
                    </a:moveTo>
                    <a:cubicBezTo>
                      <a:pt x="28" y="20"/>
                      <a:pt x="28" y="20"/>
                      <a:pt x="28" y="20"/>
                    </a:cubicBezTo>
                    <a:cubicBezTo>
                      <a:pt x="58" y="20"/>
                      <a:pt x="58" y="20"/>
                      <a:pt x="58" y="20"/>
                    </a:cubicBezTo>
                    <a:cubicBezTo>
                      <a:pt x="58" y="16"/>
                      <a:pt x="58" y="16"/>
                      <a:pt x="58" y="16"/>
                    </a:cubicBezTo>
                    <a:cubicBezTo>
                      <a:pt x="28" y="16"/>
                      <a:pt x="28" y="16"/>
                      <a:pt x="28" y="16"/>
                    </a:cubicBezTo>
                    <a:close/>
                    <a:moveTo>
                      <a:pt x="28" y="33"/>
                    </a:moveTo>
                    <a:cubicBezTo>
                      <a:pt x="28" y="37"/>
                      <a:pt x="28" y="37"/>
                      <a:pt x="28" y="37"/>
                    </a:cubicBezTo>
                    <a:cubicBezTo>
                      <a:pt x="71" y="37"/>
                      <a:pt x="71" y="37"/>
                      <a:pt x="71" y="37"/>
                    </a:cubicBezTo>
                    <a:cubicBezTo>
                      <a:pt x="71" y="33"/>
                      <a:pt x="71" y="33"/>
                      <a:pt x="71" y="33"/>
                    </a:cubicBezTo>
                    <a:cubicBezTo>
                      <a:pt x="28" y="33"/>
                      <a:pt x="28" y="33"/>
                      <a:pt x="28" y="33"/>
                    </a:cubicBezTo>
                    <a:close/>
                    <a:moveTo>
                      <a:pt x="28" y="24"/>
                    </a:moveTo>
                    <a:cubicBezTo>
                      <a:pt x="28" y="28"/>
                      <a:pt x="28" y="28"/>
                      <a:pt x="28" y="28"/>
                    </a:cubicBezTo>
                    <a:cubicBezTo>
                      <a:pt x="71" y="28"/>
                      <a:pt x="71" y="28"/>
                      <a:pt x="71" y="28"/>
                    </a:cubicBezTo>
                    <a:cubicBezTo>
                      <a:pt x="71" y="24"/>
                      <a:pt x="71" y="24"/>
                      <a:pt x="71" y="24"/>
                    </a:cubicBezTo>
                    <a:cubicBezTo>
                      <a:pt x="28" y="24"/>
                      <a:pt x="28" y="24"/>
                      <a:pt x="28" y="24"/>
                    </a:cubicBezTo>
                    <a:close/>
                    <a:moveTo>
                      <a:pt x="67" y="8"/>
                    </a:moveTo>
                    <a:cubicBezTo>
                      <a:pt x="67" y="13"/>
                      <a:pt x="67" y="13"/>
                      <a:pt x="67" y="13"/>
                    </a:cubicBezTo>
                    <a:cubicBezTo>
                      <a:pt x="75" y="13"/>
                      <a:pt x="75" y="13"/>
                      <a:pt x="75" y="13"/>
                    </a:cubicBezTo>
                    <a:cubicBezTo>
                      <a:pt x="67" y="8"/>
                      <a:pt x="67" y="8"/>
                      <a:pt x="67" y="8"/>
                    </a:cubicBezTo>
                    <a:close/>
                    <a:moveTo>
                      <a:pt x="76" y="56"/>
                    </a:moveTo>
                    <a:cubicBezTo>
                      <a:pt x="76" y="60"/>
                      <a:pt x="76" y="60"/>
                      <a:pt x="76" y="60"/>
                    </a:cubicBezTo>
                    <a:cubicBezTo>
                      <a:pt x="79" y="60"/>
                      <a:pt x="79" y="60"/>
                      <a:pt x="79" y="60"/>
                    </a:cubicBezTo>
                    <a:cubicBezTo>
                      <a:pt x="84" y="60"/>
                      <a:pt x="84" y="60"/>
                      <a:pt x="84" y="60"/>
                    </a:cubicBezTo>
                    <a:cubicBezTo>
                      <a:pt x="87" y="60"/>
                      <a:pt x="87" y="60"/>
                      <a:pt x="87" y="60"/>
                    </a:cubicBezTo>
                    <a:cubicBezTo>
                      <a:pt x="87" y="56"/>
                      <a:pt x="87" y="56"/>
                      <a:pt x="87" y="56"/>
                    </a:cubicBezTo>
                    <a:cubicBezTo>
                      <a:pt x="84" y="56"/>
                      <a:pt x="84" y="56"/>
                      <a:pt x="84" y="56"/>
                    </a:cubicBezTo>
                    <a:cubicBezTo>
                      <a:pt x="79" y="56"/>
                      <a:pt x="79" y="56"/>
                      <a:pt x="79" y="56"/>
                    </a:cubicBezTo>
                    <a:lnTo>
                      <a:pt x="76" y="56"/>
                    </a:lnTo>
                    <a:close/>
                  </a:path>
                </a:pathLst>
              </a:custGeom>
              <a:solidFill>
                <a:schemeClr val="bg1">
                  <a:lumMod val="95000"/>
                </a:schemeClr>
              </a:solidFill>
              <a:ln>
                <a:noFill/>
              </a:ln>
            </p:spPr>
            <p:txBody>
              <a:bodyPr anchor="ctr"/>
              <a:lstStyle/>
              <a:p>
                <a:pPr algn="ctr"/>
                <a:endParaRPr/>
              </a:p>
            </p:txBody>
          </p:sp>
        </p:grpSp>
      </p:grpSp>
      <p:grpSp>
        <p:nvGrpSpPr>
          <p:cNvPr id="46" name="组合 45"/>
          <p:cNvGrpSpPr/>
          <p:nvPr/>
        </p:nvGrpSpPr>
        <p:grpSpPr>
          <a:xfrm>
            <a:off x="1226613" y="1866390"/>
            <a:ext cx="2208696" cy="962324"/>
            <a:chOff x="7885240" y="3464575"/>
            <a:chExt cx="2208696" cy="962324"/>
          </a:xfrm>
        </p:grpSpPr>
        <p:sp>
          <p:nvSpPr>
            <p:cNvPr id="47" name="矩形 46"/>
            <p:cNvSpPr/>
            <p:nvPr/>
          </p:nvSpPr>
          <p:spPr>
            <a:xfrm>
              <a:off x="7885240" y="3747033"/>
              <a:ext cx="2208695" cy="679866"/>
            </a:xfrm>
            <a:prstGeom prst="rect">
              <a:avLst/>
            </a:prstGeom>
          </p:spPr>
          <p:txBody>
            <a:bodyPr wrap="square">
              <a:spAutoFit/>
              <a:scene3d>
                <a:camera prst="orthographicFront"/>
                <a:lightRig rig="threePt" dir="t"/>
              </a:scene3d>
              <a:sp3d contourW="12700"/>
            </a:bodyPr>
            <a:lstStyle/>
            <a:p>
              <a:pPr algn="r">
                <a:lnSpc>
                  <a:spcPct val="125000"/>
                </a:lnSpc>
              </a:pPr>
              <a:r>
                <a:rPr lang="en-US" altLang="zh-CN" sz="1050" dirty="0">
                  <a:solidFill>
                    <a:schemeClr val="tx1">
                      <a:lumMod val="75000"/>
                      <a:lumOff val="25000"/>
                    </a:schemeClr>
                  </a:solidFill>
                  <a:latin typeface="+mn-ea"/>
                </a:rPr>
                <a:t>click here to add text click here to add text click here to add text click here to add text </a:t>
              </a:r>
              <a:endParaRPr lang="zh-CN" altLang="en-US" sz="1050" dirty="0">
                <a:solidFill>
                  <a:schemeClr val="tx1">
                    <a:lumMod val="75000"/>
                    <a:lumOff val="25000"/>
                  </a:schemeClr>
                </a:solidFill>
                <a:latin typeface="+mn-ea"/>
              </a:endParaRPr>
            </a:p>
          </p:txBody>
        </p:sp>
        <p:sp>
          <p:nvSpPr>
            <p:cNvPr id="48" name="矩形 47"/>
            <p:cNvSpPr/>
            <p:nvPr/>
          </p:nvSpPr>
          <p:spPr>
            <a:xfrm>
              <a:off x="8043384" y="3464575"/>
              <a:ext cx="2050552" cy="362792"/>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dirty="0">
                  <a:latin typeface="+mn-ea"/>
                </a:rPr>
                <a:t>Product form</a:t>
              </a:r>
              <a:endParaRPr lang="zh-CN" altLang="en-US" sz="1600" b="1" dirty="0">
                <a:latin typeface="+mn-ea"/>
              </a:endParaRPr>
            </a:p>
          </p:txBody>
        </p:sp>
      </p:grpSp>
      <p:grpSp>
        <p:nvGrpSpPr>
          <p:cNvPr id="49" name="组合 48"/>
          <p:cNvGrpSpPr/>
          <p:nvPr/>
        </p:nvGrpSpPr>
        <p:grpSpPr>
          <a:xfrm>
            <a:off x="1226613" y="3364330"/>
            <a:ext cx="2208696" cy="962324"/>
            <a:chOff x="7885240" y="3464575"/>
            <a:chExt cx="2208696" cy="962324"/>
          </a:xfrm>
        </p:grpSpPr>
        <p:sp>
          <p:nvSpPr>
            <p:cNvPr id="50" name="矩形 49"/>
            <p:cNvSpPr/>
            <p:nvPr/>
          </p:nvSpPr>
          <p:spPr>
            <a:xfrm>
              <a:off x="7885240" y="3747033"/>
              <a:ext cx="2208695" cy="679866"/>
            </a:xfrm>
            <a:prstGeom prst="rect">
              <a:avLst/>
            </a:prstGeom>
          </p:spPr>
          <p:txBody>
            <a:bodyPr wrap="square">
              <a:spAutoFit/>
              <a:scene3d>
                <a:camera prst="orthographicFront"/>
                <a:lightRig rig="threePt" dir="t"/>
              </a:scene3d>
              <a:sp3d contourW="12700"/>
            </a:bodyPr>
            <a:lstStyle/>
            <a:p>
              <a:pPr algn="r">
                <a:lnSpc>
                  <a:spcPct val="125000"/>
                </a:lnSpc>
              </a:pPr>
              <a:r>
                <a:rPr lang="en-US" altLang="zh-CN" sz="1050" dirty="0">
                  <a:solidFill>
                    <a:schemeClr val="tx1">
                      <a:lumMod val="75000"/>
                      <a:lumOff val="25000"/>
                    </a:schemeClr>
                  </a:solidFill>
                  <a:latin typeface="+mn-ea"/>
                </a:rPr>
                <a:t>click here to add text click here to add text click here to add text click here to add text </a:t>
              </a:r>
              <a:endParaRPr lang="zh-CN" altLang="en-US" sz="1050" dirty="0">
                <a:solidFill>
                  <a:schemeClr val="tx1">
                    <a:lumMod val="75000"/>
                    <a:lumOff val="25000"/>
                  </a:schemeClr>
                </a:solidFill>
                <a:latin typeface="+mn-ea"/>
              </a:endParaRPr>
            </a:p>
          </p:txBody>
        </p:sp>
        <p:sp>
          <p:nvSpPr>
            <p:cNvPr id="51" name="矩形 50"/>
            <p:cNvSpPr/>
            <p:nvPr/>
          </p:nvSpPr>
          <p:spPr>
            <a:xfrm>
              <a:off x="8043384" y="3464575"/>
              <a:ext cx="2050552" cy="362792"/>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dirty="0">
                  <a:latin typeface="+mn-ea"/>
                </a:rPr>
                <a:t>Product form</a:t>
              </a:r>
              <a:endParaRPr lang="zh-CN" altLang="en-US" sz="1600" b="1" dirty="0">
                <a:latin typeface="+mn-ea"/>
              </a:endParaRPr>
            </a:p>
          </p:txBody>
        </p:sp>
      </p:grpSp>
      <p:grpSp>
        <p:nvGrpSpPr>
          <p:cNvPr id="52" name="组合 51"/>
          <p:cNvGrpSpPr/>
          <p:nvPr/>
        </p:nvGrpSpPr>
        <p:grpSpPr>
          <a:xfrm>
            <a:off x="8771205" y="1866390"/>
            <a:ext cx="2208695" cy="962324"/>
            <a:chOff x="7885240" y="3464575"/>
            <a:chExt cx="2208695" cy="962324"/>
          </a:xfrm>
        </p:grpSpPr>
        <p:sp>
          <p:nvSpPr>
            <p:cNvPr id="53" name="矩形 52"/>
            <p:cNvSpPr/>
            <p:nvPr/>
          </p:nvSpPr>
          <p:spPr>
            <a:xfrm>
              <a:off x="7885240" y="3747033"/>
              <a:ext cx="2208695" cy="679866"/>
            </a:xfrm>
            <a:prstGeom prst="rect">
              <a:avLst/>
            </a:prstGeom>
          </p:spPr>
          <p:txBody>
            <a:bodyPr wrap="square">
              <a:spAutoFit/>
              <a:scene3d>
                <a:camera prst="orthographicFront"/>
                <a:lightRig rig="threePt" dir="t"/>
              </a:scene3d>
              <a:sp3d contourW="12700"/>
            </a:bodyPr>
            <a:lstStyle/>
            <a:p>
              <a:pPr>
                <a:lnSpc>
                  <a:spcPct val="125000"/>
                </a:lnSpc>
              </a:pPr>
              <a:r>
                <a:rPr lang="en-US" altLang="zh-CN" sz="1050" dirty="0">
                  <a:solidFill>
                    <a:schemeClr val="tx1">
                      <a:lumMod val="75000"/>
                      <a:lumOff val="25000"/>
                    </a:schemeClr>
                  </a:solidFill>
                  <a:latin typeface="+mn-ea"/>
                </a:rPr>
                <a:t>click here to add text click here to add text click here to add text click here to add text </a:t>
              </a:r>
              <a:endParaRPr lang="zh-CN" altLang="en-US" sz="1050" dirty="0">
                <a:solidFill>
                  <a:schemeClr val="tx1">
                    <a:lumMod val="75000"/>
                    <a:lumOff val="25000"/>
                  </a:schemeClr>
                </a:solidFill>
                <a:latin typeface="+mn-ea"/>
              </a:endParaRPr>
            </a:p>
          </p:txBody>
        </p:sp>
        <p:sp>
          <p:nvSpPr>
            <p:cNvPr id="54" name="矩形 53"/>
            <p:cNvSpPr/>
            <p:nvPr/>
          </p:nvSpPr>
          <p:spPr>
            <a:xfrm>
              <a:off x="7885240" y="346457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dirty="0">
                  <a:latin typeface="+mn-ea"/>
                </a:rPr>
                <a:t>Product form</a:t>
              </a:r>
              <a:endParaRPr lang="zh-CN" altLang="en-US" sz="1600" b="1" dirty="0">
                <a:latin typeface="+mn-ea"/>
              </a:endParaRPr>
            </a:p>
          </p:txBody>
        </p:sp>
      </p:grpSp>
      <p:grpSp>
        <p:nvGrpSpPr>
          <p:cNvPr id="55" name="组合 54"/>
          <p:cNvGrpSpPr/>
          <p:nvPr/>
        </p:nvGrpSpPr>
        <p:grpSpPr>
          <a:xfrm>
            <a:off x="8771205" y="3364330"/>
            <a:ext cx="2208695" cy="962324"/>
            <a:chOff x="7885240" y="3464575"/>
            <a:chExt cx="2208695" cy="962324"/>
          </a:xfrm>
        </p:grpSpPr>
        <p:sp>
          <p:nvSpPr>
            <p:cNvPr id="56" name="矩形 55"/>
            <p:cNvSpPr/>
            <p:nvPr/>
          </p:nvSpPr>
          <p:spPr>
            <a:xfrm>
              <a:off x="7885240" y="3747033"/>
              <a:ext cx="2208695" cy="679866"/>
            </a:xfrm>
            <a:prstGeom prst="rect">
              <a:avLst/>
            </a:prstGeom>
          </p:spPr>
          <p:txBody>
            <a:bodyPr wrap="square">
              <a:spAutoFit/>
              <a:scene3d>
                <a:camera prst="orthographicFront"/>
                <a:lightRig rig="threePt" dir="t"/>
              </a:scene3d>
              <a:sp3d contourW="12700"/>
            </a:bodyPr>
            <a:lstStyle/>
            <a:p>
              <a:pPr>
                <a:lnSpc>
                  <a:spcPct val="125000"/>
                </a:lnSpc>
              </a:pPr>
              <a:r>
                <a:rPr lang="en-US" altLang="zh-CN" sz="1050" dirty="0">
                  <a:solidFill>
                    <a:schemeClr val="tx1">
                      <a:lumMod val="75000"/>
                      <a:lumOff val="25000"/>
                    </a:schemeClr>
                  </a:solidFill>
                  <a:latin typeface="+mn-ea"/>
                </a:rPr>
                <a:t>click here to add text click here to add text click here to add text click here to add text </a:t>
              </a:r>
              <a:endParaRPr lang="zh-CN" altLang="en-US" sz="1050" dirty="0">
                <a:solidFill>
                  <a:schemeClr val="tx1">
                    <a:lumMod val="75000"/>
                    <a:lumOff val="25000"/>
                  </a:schemeClr>
                </a:solidFill>
                <a:latin typeface="+mn-ea"/>
              </a:endParaRPr>
            </a:p>
          </p:txBody>
        </p:sp>
        <p:sp>
          <p:nvSpPr>
            <p:cNvPr id="57" name="矩形 56"/>
            <p:cNvSpPr/>
            <p:nvPr/>
          </p:nvSpPr>
          <p:spPr>
            <a:xfrm>
              <a:off x="7885240" y="346457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dirty="0">
                  <a:latin typeface="+mn-ea"/>
                </a:rPr>
                <a:t>Product form</a:t>
              </a:r>
              <a:endParaRPr lang="zh-CN" altLang="en-US" sz="1600" b="1" dirty="0">
                <a:latin typeface="+mn-ea"/>
              </a:endParaRPr>
            </a:p>
          </p:txBody>
        </p:sp>
      </p:grpSp>
      <p:grpSp>
        <p:nvGrpSpPr>
          <p:cNvPr id="58" name="组合 57"/>
          <p:cNvGrpSpPr/>
          <p:nvPr/>
        </p:nvGrpSpPr>
        <p:grpSpPr>
          <a:xfrm>
            <a:off x="1226613" y="4862271"/>
            <a:ext cx="2208696" cy="962324"/>
            <a:chOff x="7885240" y="3464575"/>
            <a:chExt cx="2208696" cy="962324"/>
          </a:xfrm>
        </p:grpSpPr>
        <p:sp>
          <p:nvSpPr>
            <p:cNvPr id="59" name="矩形 58"/>
            <p:cNvSpPr/>
            <p:nvPr/>
          </p:nvSpPr>
          <p:spPr>
            <a:xfrm>
              <a:off x="7885240" y="3747033"/>
              <a:ext cx="2208695" cy="679866"/>
            </a:xfrm>
            <a:prstGeom prst="rect">
              <a:avLst/>
            </a:prstGeom>
          </p:spPr>
          <p:txBody>
            <a:bodyPr wrap="square">
              <a:spAutoFit/>
              <a:scene3d>
                <a:camera prst="orthographicFront"/>
                <a:lightRig rig="threePt" dir="t"/>
              </a:scene3d>
              <a:sp3d contourW="12700"/>
            </a:bodyPr>
            <a:lstStyle/>
            <a:p>
              <a:pPr algn="r">
                <a:lnSpc>
                  <a:spcPct val="125000"/>
                </a:lnSpc>
              </a:pPr>
              <a:r>
                <a:rPr lang="en-US" altLang="zh-CN" sz="1050" dirty="0">
                  <a:solidFill>
                    <a:schemeClr val="tx1">
                      <a:lumMod val="75000"/>
                      <a:lumOff val="25000"/>
                    </a:schemeClr>
                  </a:solidFill>
                  <a:latin typeface="+mn-ea"/>
                </a:rPr>
                <a:t>click here to add text click here to add text click here to add text click here to add text </a:t>
              </a:r>
              <a:endParaRPr lang="zh-CN" altLang="en-US" sz="1050" dirty="0">
                <a:solidFill>
                  <a:schemeClr val="tx1">
                    <a:lumMod val="75000"/>
                    <a:lumOff val="25000"/>
                  </a:schemeClr>
                </a:solidFill>
                <a:latin typeface="+mn-ea"/>
              </a:endParaRPr>
            </a:p>
          </p:txBody>
        </p:sp>
        <p:sp>
          <p:nvSpPr>
            <p:cNvPr id="60" name="矩形 59"/>
            <p:cNvSpPr/>
            <p:nvPr/>
          </p:nvSpPr>
          <p:spPr>
            <a:xfrm>
              <a:off x="8043384" y="3464575"/>
              <a:ext cx="2050552" cy="362792"/>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600" b="1" dirty="0">
                  <a:latin typeface="+mn-ea"/>
                </a:rPr>
                <a:t>Product form</a:t>
              </a:r>
              <a:endParaRPr lang="zh-CN" altLang="en-US" sz="1600" b="1" dirty="0">
                <a:latin typeface="+mn-ea"/>
              </a:endParaRPr>
            </a:p>
          </p:txBody>
        </p:sp>
      </p:grpSp>
      <p:grpSp>
        <p:nvGrpSpPr>
          <p:cNvPr id="61" name="组合 60"/>
          <p:cNvGrpSpPr/>
          <p:nvPr/>
        </p:nvGrpSpPr>
        <p:grpSpPr>
          <a:xfrm>
            <a:off x="8771205" y="4862271"/>
            <a:ext cx="2208695" cy="962324"/>
            <a:chOff x="7885240" y="3464575"/>
            <a:chExt cx="2208695" cy="962324"/>
          </a:xfrm>
        </p:grpSpPr>
        <p:sp>
          <p:nvSpPr>
            <p:cNvPr id="62" name="矩形 61"/>
            <p:cNvSpPr/>
            <p:nvPr/>
          </p:nvSpPr>
          <p:spPr>
            <a:xfrm>
              <a:off x="7885240" y="3747033"/>
              <a:ext cx="2208695" cy="679866"/>
            </a:xfrm>
            <a:prstGeom prst="rect">
              <a:avLst/>
            </a:prstGeom>
          </p:spPr>
          <p:txBody>
            <a:bodyPr wrap="square">
              <a:spAutoFit/>
              <a:scene3d>
                <a:camera prst="orthographicFront"/>
                <a:lightRig rig="threePt" dir="t"/>
              </a:scene3d>
              <a:sp3d contourW="12700"/>
            </a:bodyPr>
            <a:lstStyle/>
            <a:p>
              <a:pPr>
                <a:lnSpc>
                  <a:spcPct val="125000"/>
                </a:lnSpc>
              </a:pPr>
              <a:r>
                <a:rPr lang="en-US" altLang="zh-CN" sz="1050" dirty="0">
                  <a:solidFill>
                    <a:schemeClr val="tx1">
                      <a:lumMod val="75000"/>
                      <a:lumOff val="25000"/>
                    </a:schemeClr>
                  </a:solidFill>
                  <a:latin typeface="+mn-ea"/>
                </a:rPr>
                <a:t>click here to add text click here to add text click here to add text click here to add text </a:t>
              </a:r>
              <a:endParaRPr lang="zh-CN" altLang="en-US" sz="1050" dirty="0">
                <a:solidFill>
                  <a:schemeClr val="tx1">
                    <a:lumMod val="75000"/>
                    <a:lumOff val="25000"/>
                  </a:schemeClr>
                </a:solidFill>
                <a:latin typeface="+mn-ea"/>
              </a:endParaRPr>
            </a:p>
          </p:txBody>
        </p:sp>
        <p:sp>
          <p:nvSpPr>
            <p:cNvPr id="63" name="矩形 62"/>
            <p:cNvSpPr/>
            <p:nvPr/>
          </p:nvSpPr>
          <p:spPr>
            <a:xfrm>
              <a:off x="7885240" y="3464575"/>
              <a:ext cx="2050552" cy="362792"/>
            </a:xfrm>
            <a:prstGeom prst="rect">
              <a:avLst/>
            </a:prstGeom>
          </p:spPr>
          <p:txBody>
            <a:bodyPr wrap="square">
              <a:spAutoFit/>
              <a:scene3d>
                <a:camera prst="orthographicFront"/>
                <a:lightRig rig="threePt" dir="t"/>
              </a:scene3d>
              <a:sp3d contourW="12700"/>
            </a:bodyPr>
            <a:lstStyle/>
            <a:p>
              <a:pPr>
                <a:lnSpc>
                  <a:spcPct val="120000"/>
                </a:lnSpc>
              </a:pPr>
              <a:r>
                <a:rPr lang="en-US" altLang="zh-CN" sz="1600" b="1" dirty="0">
                  <a:latin typeface="+mn-ea"/>
                </a:rPr>
                <a:t>Product form</a:t>
              </a:r>
              <a:endParaRPr lang="zh-CN" altLang="en-US" sz="1600" b="1" dirty="0">
                <a:latin typeface="+mn-ea"/>
              </a:endParaRPr>
            </a:p>
          </p:txBody>
        </p:sp>
      </p:grpSp>
      <p:pic>
        <p:nvPicPr>
          <p:cNvPr id="40" name="图片 39"/>
          <p:cNvPicPr>
            <a:picLocks noChangeAspect="1"/>
          </p:cNvPicPr>
          <p:nvPr/>
        </p:nvPicPr>
        <p:blipFill rotWithShape="1">
          <a:blip r:embed="rId4"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41" name="文本框 40"/>
          <p:cNvSpPr txBox="1"/>
          <p:nvPr/>
        </p:nvSpPr>
        <p:spPr>
          <a:xfrm>
            <a:off x="2701791" y="401149"/>
            <a:ext cx="6553527"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Project background research</a:t>
            </a:r>
            <a:endParaRPr lang="zh-CN" altLang="en-US" sz="2800" b="1" dirty="0">
              <a:latin typeface="+mj-ea"/>
              <a:ea typeface="+mj-ea"/>
              <a:cs typeface="经典综艺体简" panose="02010609000101010101" pitchFamily="49" charset="-122"/>
            </a:endParaRPr>
          </a:p>
        </p:txBody>
      </p:sp>
      <p:sp>
        <p:nvSpPr>
          <p:cNvPr id="42" name="文本框 41"/>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43" name="组合 42"/>
          <p:cNvGrpSpPr/>
          <p:nvPr/>
        </p:nvGrpSpPr>
        <p:grpSpPr>
          <a:xfrm>
            <a:off x="10871486" y="6081486"/>
            <a:ext cx="899314" cy="406400"/>
            <a:chOff x="10871486" y="6081486"/>
            <a:chExt cx="899314" cy="406400"/>
          </a:xfrm>
        </p:grpSpPr>
        <p:sp>
          <p:nvSpPr>
            <p:cNvPr id="44"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5"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ustDataLst>
      <p:tags r:id="rId1"/>
    </p:custDataLst>
    <p:extLst>
      <p:ext uri="{BB962C8B-B14F-4D97-AF65-F5344CB8AC3E}">
        <p14:creationId xmlns:p14="http://schemas.microsoft.com/office/powerpoint/2010/main" val="381497192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0-#ppt_w/2"/>
                                          </p:val>
                                        </p:tav>
                                        <p:tav tm="100000">
                                          <p:val>
                                            <p:strVal val="#ppt_x"/>
                                          </p:val>
                                        </p:tav>
                                      </p:tavLst>
                                    </p:anim>
                                    <p:anim calcmode="lin" valueType="num">
                                      <p:cBhvr additive="base">
                                        <p:cTn id="14" dur="500" fill="hold"/>
                                        <p:tgtEl>
                                          <p:spTgt spid="4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0-#ppt_w/2"/>
                                          </p:val>
                                        </p:tav>
                                        <p:tav tm="100000">
                                          <p:val>
                                            <p:strVal val="#ppt_x"/>
                                          </p:val>
                                        </p:tav>
                                      </p:tavLst>
                                    </p:anim>
                                    <p:anim calcmode="lin" valueType="num">
                                      <p:cBhvr additive="base">
                                        <p:cTn id="18" dur="500" fill="hold"/>
                                        <p:tgtEl>
                                          <p:spTgt spid="4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 calcmode="lin" valueType="num">
                                      <p:cBhvr additive="base">
                                        <p:cTn id="21" dur="500" fill="hold"/>
                                        <p:tgtEl>
                                          <p:spTgt spid="58"/>
                                        </p:tgtEl>
                                        <p:attrNameLst>
                                          <p:attrName>ppt_x</p:attrName>
                                        </p:attrNameLst>
                                      </p:cBhvr>
                                      <p:tavLst>
                                        <p:tav tm="0">
                                          <p:val>
                                            <p:strVal val="0-#ppt_w/2"/>
                                          </p:val>
                                        </p:tav>
                                        <p:tav tm="100000">
                                          <p:val>
                                            <p:strVal val="#ppt_x"/>
                                          </p:val>
                                        </p:tav>
                                      </p:tavLst>
                                    </p:anim>
                                    <p:anim calcmode="lin" valueType="num">
                                      <p:cBhvr additive="base">
                                        <p:cTn id="22" dur="500" fill="hold"/>
                                        <p:tgtEl>
                                          <p:spTgt spid="58"/>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1+#ppt_w/2"/>
                                          </p:val>
                                        </p:tav>
                                        <p:tav tm="100000">
                                          <p:val>
                                            <p:strVal val="#ppt_x"/>
                                          </p:val>
                                        </p:tav>
                                      </p:tavLst>
                                    </p:anim>
                                    <p:anim calcmode="lin" valueType="num">
                                      <p:cBhvr additive="base">
                                        <p:cTn id="26" dur="500" fill="hold"/>
                                        <p:tgtEl>
                                          <p:spTgt spid="5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500" fill="hold"/>
                                        <p:tgtEl>
                                          <p:spTgt spid="55"/>
                                        </p:tgtEl>
                                        <p:attrNameLst>
                                          <p:attrName>ppt_x</p:attrName>
                                        </p:attrNameLst>
                                      </p:cBhvr>
                                      <p:tavLst>
                                        <p:tav tm="0">
                                          <p:val>
                                            <p:strVal val="1+#ppt_w/2"/>
                                          </p:val>
                                        </p:tav>
                                        <p:tav tm="100000">
                                          <p:val>
                                            <p:strVal val="#ppt_x"/>
                                          </p:val>
                                        </p:tav>
                                      </p:tavLst>
                                    </p:anim>
                                    <p:anim calcmode="lin" valueType="num">
                                      <p:cBhvr additive="base">
                                        <p:cTn id="30" dur="500" fill="hold"/>
                                        <p:tgtEl>
                                          <p:spTgt spid="55"/>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 calcmode="lin" valueType="num">
                                      <p:cBhvr additive="base">
                                        <p:cTn id="33" dur="500" fill="hold"/>
                                        <p:tgtEl>
                                          <p:spTgt spid="61"/>
                                        </p:tgtEl>
                                        <p:attrNameLst>
                                          <p:attrName>ppt_x</p:attrName>
                                        </p:attrNameLst>
                                      </p:cBhvr>
                                      <p:tavLst>
                                        <p:tav tm="0">
                                          <p:val>
                                            <p:strVal val="1+#ppt_w/2"/>
                                          </p:val>
                                        </p:tav>
                                        <p:tav tm="100000">
                                          <p:val>
                                            <p:strVal val="#ppt_x"/>
                                          </p:val>
                                        </p:tav>
                                      </p:tavLst>
                                    </p:anim>
                                    <p:anim calcmode="lin" valueType="num">
                                      <p:cBhvr additive="base">
                                        <p:cTn id="34"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181095" y="1996356"/>
            <a:ext cx="7829810" cy="885995"/>
            <a:chOff x="2038089" y="1705495"/>
            <a:chExt cx="7829810" cy="885995"/>
          </a:xfrm>
        </p:grpSpPr>
        <p:sp>
          <p:nvSpPr>
            <p:cNvPr id="2" name="Shape 2539"/>
            <p:cNvSpPr/>
            <p:nvPr/>
          </p:nvSpPr>
          <p:spPr>
            <a:xfrm>
              <a:off x="2038089" y="2015169"/>
              <a:ext cx="352972" cy="266649"/>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p>
          </p:txBody>
        </p:sp>
        <p:grpSp>
          <p:nvGrpSpPr>
            <p:cNvPr id="10" name="组合 9"/>
            <p:cNvGrpSpPr/>
            <p:nvPr/>
          </p:nvGrpSpPr>
          <p:grpSpPr>
            <a:xfrm>
              <a:off x="2534258" y="1705495"/>
              <a:ext cx="7333641" cy="885995"/>
              <a:chOff x="874712" y="1114425"/>
              <a:chExt cx="7333641" cy="885995"/>
            </a:xfrm>
          </p:grpSpPr>
          <p:sp>
            <p:nvSpPr>
              <p:cNvPr id="11" name="矩形 10"/>
              <p:cNvSpPr/>
              <p:nvPr/>
            </p:nvSpPr>
            <p:spPr>
              <a:xfrm>
                <a:off x="874712" y="1464889"/>
                <a:ext cx="7333641" cy="53553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dirty="0">
                    <a:solidFill>
                      <a:schemeClr val="tx1">
                        <a:lumMod val="50000"/>
                        <a:lumOff val="50000"/>
                      </a:schemeClr>
                    </a:solidFill>
                  </a:rPr>
                  <a:t>click here to add text click here to add text click here to add text click here to add text click here to add text click here to add text click here to add text </a:t>
                </a:r>
                <a:endParaRPr lang="zh-CN" altLang="en-US" sz="1200" dirty="0">
                  <a:solidFill>
                    <a:schemeClr val="tx1">
                      <a:lumMod val="50000"/>
                      <a:lumOff val="50000"/>
                    </a:schemeClr>
                  </a:solidFill>
                </a:endParaRPr>
              </a:p>
            </p:txBody>
          </p:sp>
          <p:sp>
            <p:nvSpPr>
              <p:cNvPr id="12" name="矩形 11"/>
              <p:cNvSpPr/>
              <p:nvPr/>
            </p:nvSpPr>
            <p:spPr>
              <a:xfrm>
                <a:off x="874713" y="1114425"/>
                <a:ext cx="2084387" cy="40254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t>Feasibility Analysis</a:t>
                </a:r>
                <a:endParaRPr lang="zh-CN" altLang="en-US" b="1" dirty="0"/>
              </a:p>
            </p:txBody>
          </p:sp>
        </p:grpSp>
      </p:grpSp>
      <p:grpSp>
        <p:nvGrpSpPr>
          <p:cNvPr id="20" name="组合 19"/>
          <p:cNvGrpSpPr/>
          <p:nvPr/>
        </p:nvGrpSpPr>
        <p:grpSpPr>
          <a:xfrm>
            <a:off x="2181095" y="3351902"/>
            <a:ext cx="7829810" cy="885995"/>
            <a:chOff x="2038089" y="3346364"/>
            <a:chExt cx="7829810" cy="885995"/>
          </a:xfrm>
        </p:grpSpPr>
        <p:sp>
          <p:nvSpPr>
            <p:cNvPr id="3" name="Shape 2539"/>
            <p:cNvSpPr/>
            <p:nvPr/>
          </p:nvSpPr>
          <p:spPr>
            <a:xfrm>
              <a:off x="2038089" y="3656039"/>
              <a:ext cx="352972" cy="266649"/>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p>
          </p:txBody>
        </p:sp>
        <p:grpSp>
          <p:nvGrpSpPr>
            <p:cNvPr id="13" name="组合 12"/>
            <p:cNvGrpSpPr/>
            <p:nvPr/>
          </p:nvGrpSpPr>
          <p:grpSpPr>
            <a:xfrm>
              <a:off x="2534258" y="3346364"/>
              <a:ext cx="7333641" cy="885995"/>
              <a:chOff x="874712" y="1114425"/>
              <a:chExt cx="7333641" cy="885995"/>
            </a:xfrm>
          </p:grpSpPr>
          <p:sp>
            <p:nvSpPr>
              <p:cNvPr id="14" name="矩形 13"/>
              <p:cNvSpPr/>
              <p:nvPr/>
            </p:nvSpPr>
            <p:spPr>
              <a:xfrm>
                <a:off x="874712" y="1464889"/>
                <a:ext cx="7333641" cy="53553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dirty="0">
                    <a:solidFill>
                      <a:schemeClr val="tx1">
                        <a:lumMod val="50000"/>
                        <a:lumOff val="50000"/>
                      </a:schemeClr>
                    </a:solidFill>
                  </a:rPr>
                  <a:t>click here to add text click here to add text click here to add text click here to add text click here to add text click here to add text click here to add text </a:t>
                </a:r>
                <a:endParaRPr lang="zh-CN" altLang="en-US" sz="1200" dirty="0">
                  <a:solidFill>
                    <a:schemeClr val="tx1">
                      <a:lumMod val="50000"/>
                      <a:lumOff val="50000"/>
                    </a:schemeClr>
                  </a:solidFill>
                </a:endParaRPr>
              </a:p>
            </p:txBody>
          </p:sp>
          <p:sp>
            <p:nvSpPr>
              <p:cNvPr id="15" name="矩形 14"/>
              <p:cNvSpPr/>
              <p:nvPr/>
            </p:nvSpPr>
            <p:spPr>
              <a:xfrm>
                <a:off x="874713" y="1114425"/>
                <a:ext cx="2084387" cy="40254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t>Feasibility Analysis</a:t>
                </a:r>
                <a:endParaRPr lang="zh-CN" altLang="en-US" b="1" dirty="0"/>
              </a:p>
            </p:txBody>
          </p:sp>
        </p:grpSp>
      </p:grpSp>
      <p:grpSp>
        <p:nvGrpSpPr>
          <p:cNvPr id="21" name="组合 20"/>
          <p:cNvGrpSpPr/>
          <p:nvPr/>
        </p:nvGrpSpPr>
        <p:grpSpPr>
          <a:xfrm>
            <a:off x="2181095" y="4707448"/>
            <a:ext cx="7829810" cy="885995"/>
            <a:chOff x="2038089" y="4987234"/>
            <a:chExt cx="7829810" cy="885995"/>
          </a:xfrm>
        </p:grpSpPr>
        <p:sp>
          <p:nvSpPr>
            <p:cNvPr id="4" name="Shape 2539"/>
            <p:cNvSpPr/>
            <p:nvPr/>
          </p:nvSpPr>
          <p:spPr>
            <a:xfrm>
              <a:off x="2038089" y="5296908"/>
              <a:ext cx="352972" cy="266649"/>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00"/>
            </a:p>
          </p:txBody>
        </p:sp>
        <p:grpSp>
          <p:nvGrpSpPr>
            <p:cNvPr id="16" name="组合 15"/>
            <p:cNvGrpSpPr/>
            <p:nvPr/>
          </p:nvGrpSpPr>
          <p:grpSpPr>
            <a:xfrm>
              <a:off x="2534258" y="4987234"/>
              <a:ext cx="7333641" cy="885995"/>
              <a:chOff x="874712" y="1114425"/>
              <a:chExt cx="7333641" cy="885995"/>
            </a:xfrm>
          </p:grpSpPr>
          <p:sp>
            <p:nvSpPr>
              <p:cNvPr id="17" name="矩形 16"/>
              <p:cNvSpPr/>
              <p:nvPr/>
            </p:nvSpPr>
            <p:spPr>
              <a:xfrm>
                <a:off x="874712" y="1464889"/>
                <a:ext cx="7333641" cy="53553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dirty="0">
                    <a:solidFill>
                      <a:schemeClr val="tx1">
                        <a:lumMod val="50000"/>
                        <a:lumOff val="50000"/>
                      </a:schemeClr>
                    </a:solidFill>
                  </a:rPr>
                  <a:t>click here to add text click here to add text click here to add text click here to add text click here to add text click here to add text click here to add text </a:t>
                </a:r>
                <a:endParaRPr lang="zh-CN" altLang="en-US" sz="1200" dirty="0">
                  <a:solidFill>
                    <a:schemeClr val="tx1">
                      <a:lumMod val="50000"/>
                      <a:lumOff val="50000"/>
                    </a:schemeClr>
                  </a:solidFill>
                </a:endParaRPr>
              </a:p>
            </p:txBody>
          </p:sp>
          <p:sp>
            <p:nvSpPr>
              <p:cNvPr id="18" name="矩形 17"/>
              <p:cNvSpPr/>
              <p:nvPr/>
            </p:nvSpPr>
            <p:spPr>
              <a:xfrm>
                <a:off x="874713" y="1114425"/>
                <a:ext cx="2084387" cy="40254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t>Feasibility Analysis</a:t>
                </a:r>
                <a:endParaRPr lang="zh-CN" altLang="en-US" b="1" dirty="0"/>
              </a:p>
            </p:txBody>
          </p:sp>
        </p:grpSp>
      </p:grpSp>
      <p:pic>
        <p:nvPicPr>
          <p:cNvPr id="22" name="图片 21"/>
          <p:cNvPicPr>
            <a:picLocks noChangeAspect="1"/>
          </p:cNvPicPr>
          <p:nvPr/>
        </p:nvPicPr>
        <p:blipFill rotWithShape="1">
          <a:blip r:embed="rId3"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23" name="文本框 22"/>
          <p:cNvSpPr txBox="1"/>
          <p:nvPr/>
        </p:nvSpPr>
        <p:spPr>
          <a:xfrm>
            <a:off x="2701791" y="401149"/>
            <a:ext cx="6879531"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Project background research</a:t>
            </a:r>
            <a:endParaRPr lang="zh-CN" altLang="en-US" sz="2800" b="1" dirty="0">
              <a:latin typeface="+mj-ea"/>
              <a:ea typeface="+mj-ea"/>
              <a:cs typeface="经典综艺体简" panose="02010609000101010101" pitchFamily="49" charset="-122"/>
            </a:endParaRPr>
          </a:p>
        </p:txBody>
      </p:sp>
      <p:sp>
        <p:nvSpPr>
          <p:cNvPr id="24" name="文本框 23"/>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25" name="组合 24"/>
          <p:cNvGrpSpPr/>
          <p:nvPr/>
        </p:nvGrpSpPr>
        <p:grpSpPr>
          <a:xfrm>
            <a:off x="10871486" y="6081486"/>
            <a:ext cx="899314" cy="406400"/>
            <a:chOff x="10871486" y="6081486"/>
            <a:chExt cx="899314" cy="406400"/>
          </a:xfrm>
        </p:grpSpPr>
        <p:sp>
          <p:nvSpPr>
            <p:cNvPr id="26"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247725346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p:tgtEl>
                                          <p:spTgt spid="20"/>
                                        </p:tgtEl>
                                        <p:attrNameLst>
                                          <p:attrName>ppt_x</p:attrName>
                                        </p:attrNameLst>
                                      </p:cBhvr>
                                      <p:tavLst>
                                        <p:tav tm="0">
                                          <p:val>
                                            <p:strVal val="#ppt_x-#ppt_w*1.125000"/>
                                          </p:val>
                                        </p:tav>
                                        <p:tav tm="100000">
                                          <p:val>
                                            <p:strVal val="#ppt_x"/>
                                          </p:val>
                                        </p:tav>
                                      </p:tavLst>
                                    </p:anim>
                                    <p:animEffect transition="in" filter="wipe(right)">
                                      <p:cBhvr>
                                        <p:cTn id="13" dur="500"/>
                                        <p:tgtEl>
                                          <p:spTgt spid="20"/>
                                        </p:tgtEl>
                                      </p:cBhvr>
                                    </p:animEffect>
                                  </p:childTnLst>
                                </p:cTn>
                              </p:par>
                            </p:childTnLst>
                          </p:cTn>
                        </p:par>
                        <p:par>
                          <p:cTn id="14" fill="hold">
                            <p:stCondLst>
                              <p:cond delay="1000"/>
                            </p:stCondLst>
                            <p:childTnLst>
                              <p:par>
                                <p:cTn id="15" presetID="12" presetClass="entr" presetSubtype="8"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ppt_x</p:attrName>
                                        </p:attrNameLst>
                                      </p:cBhvr>
                                      <p:tavLst>
                                        <p:tav tm="0">
                                          <p:val>
                                            <p:strVal val="#ppt_x-#ppt_w*1.125000"/>
                                          </p:val>
                                        </p:tav>
                                        <p:tav tm="100000">
                                          <p:val>
                                            <p:strVal val="#ppt_x"/>
                                          </p:val>
                                        </p:tav>
                                      </p:tavLst>
                                    </p:anim>
                                    <p:animEffect transition="in" filter="wipe(right)">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37052" y="2803896"/>
            <a:ext cx="802957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alibri" panose="020F0502020204030204" pitchFamily="34" charset="0"/>
                <a:ea typeface="+mj-ea"/>
                <a:cs typeface="经典综艺体简" panose="02010609000101010101" pitchFamily="49" charset="-122"/>
              </a:rPr>
              <a:t>1 . </a:t>
            </a:r>
            <a:r>
              <a:rPr lang="en-US" sz="2800" b="1" dirty="0">
                <a:solidFill>
                  <a:schemeClr val="tx1">
                    <a:lumMod val="75000"/>
                    <a:lumOff val="25000"/>
                  </a:schemeClr>
                </a:solidFill>
                <a:latin typeface="Calibri" panose="020F0502020204030204" pitchFamily="34" charset="0"/>
                <a:ea typeface="+mj-ea"/>
              </a:rPr>
              <a:t>What is Hofstede's dimensions of national culture</a:t>
            </a:r>
            <a:endParaRPr lang="zh-CN" altLang="en-US" sz="2800" b="1" dirty="0">
              <a:solidFill>
                <a:schemeClr val="tx1">
                  <a:lumMod val="75000"/>
                  <a:lumOff val="25000"/>
                </a:schemeClr>
              </a:solidFill>
              <a:latin typeface="Calibri" panose="020F0502020204030204" pitchFamily="34" charset="0"/>
              <a:ea typeface="+mj-ea"/>
            </a:endParaRPr>
          </a:p>
        </p:txBody>
      </p:sp>
      <p:sp>
        <p:nvSpPr>
          <p:cNvPr id="7" name="文本框 6"/>
          <p:cNvSpPr txBox="1"/>
          <p:nvPr/>
        </p:nvSpPr>
        <p:spPr>
          <a:xfrm>
            <a:off x="3272145" y="4066590"/>
            <a:ext cx="3994170"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alibri" panose="020F0502020204030204" pitchFamily="34" charset="0"/>
                <a:ea typeface="+mj-ea"/>
                <a:cs typeface="经典综艺体简" panose="02010609000101010101" pitchFamily="49" charset="-122"/>
              </a:rPr>
              <a:t>2 . </a:t>
            </a:r>
            <a:r>
              <a:rPr lang="en-US" sz="2800" b="1" dirty="0">
                <a:solidFill>
                  <a:schemeClr val="tx1">
                    <a:lumMod val="75000"/>
                    <a:lumOff val="25000"/>
                  </a:schemeClr>
                </a:solidFill>
                <a:latin typeface="Calibri" panose="020F0502020204030204" pitchFamily="34" charset="0"/>
                <a:ea typeface="+mj-ea"/>
              </a:rPr>
              <a:t>Hofstede's Dimensions</a:t>
            </a:r>
            <a:endParaRPr lang="zh-CN" altLang="en-US" sz="2800" b="1" dirty="0">
              <a:solidFill>
                <a:schemeClr val="tx1">
                  <a:lumMod val="75000"/>
                  <a:lumOff val="25000"/>
                </a:schemeClr>
              </a:solidFill>
              <a:latin typeface="Calibri" panose="020F0502020204030204" pitchFamily="34" charset="0"/>
              <a:ea typeface="+mj-ea"/>
            </a:endParaRPr>
          </a:p>
        </p:txBody>
      </p:sp>
      <p:sp>
        <p:nvSpPr>
          <p:cNvPr id="10" name="文本框 9"/>
          <p:cNvSpPr txBox="1"/>
          <p:nvPr/>
        </p:nvSpPr>
        <p:spPr>
          <a:xfrm>
            <a:off x="2147478" y="5343618"/>
            <a:ext cx="2249334" cy="523220"/>
          </a:xfrm>
          <a:prstGeom prst="rect">
            <a:avLst/>
          </a:prstGeom>
          <a:noFill/>
        </p:spPr>
        <p:txBody>
          <a:bodyPr wrap="none" rtlCol="0">
            <a:spAutoFit/>
            <a:scene3d>
              <a:camera prst="orthographicFront"/>
              <a:lightRig rig="threePt" dir="t"/>
            </a:scene3d>
            <a:sp3d contourW="12700"/>
          </a:bodyPr>
          <a:lstStyle/>
          <a:p>
            <a:r>
              <a:rPr lang="en-US" altLang="zh-CN" sz="2800" b="1" dirty="0">
                <a:solidFill>
                  <a:schemeClr val="tx1">
                    <a:lumMod val="75000"/>
                    <a:lumOff val="25000"/>
                  </a:schemeClr>
                </a:solidFill>
                <a:latin typeface="Calibri" panose="020F0502020204030204" pitchFamily="34" charset="0"/>
                <a:ea typeface="+mj-ea"/>
                <a:cs typeface="经典综艺体简" panose="02010609000101010101" pitchFamily="49" charset="-122"/>
              </a:rPr>
              <a:t>3 . </a:t>
            </a:r>
            <a:r>
              <a:rPr lang="en-US" sz="2800" b="1" dirty="0">
                <a:solidFill>
                  <a:schemeClr val="tx1">
                    <a:lumMod val="75000"/>
                    <a:lumOff val="25000"/>
                  </a:schemeClr>
                </a:solidFill>
                <a:latin typeface="Calibri" panose="020F0502020204030204" pitchFamily="34" charset="0"/>
                <a:ea typeface="+mj-ea"/>
              </a:rPr>
              <a:t>Conclusion</a:t>
            </a:r>
            <a:endParaRPr lang="zh-CN" altLang="en-US" sz="2800" b="1" dirty="0">
              <a:solidFill>
                <a:schemeClr val="tx1">
                  <a:lumMod val="75000"/>
                  <a:lumOff val="25000"/>
                </a:schemeClr>
              </a:solidFill>
              <a:latin typeface="Calibri" panose="020F0502020204030204" pitchFamily="34" charset="0"/>
              <a:ea typeface="+mj-ea"/>
            </a:endParaRPr>
          </a:p>
        </p:txBody>
      </p:sp>
      <p:sp>
        <p:nvSpPr>
          <p:cNvPr id="15" name="文本框 14"/>
          <p:cNvSpPr txBox="1"/>
          <p:nvPr/>
        </p:nvSpPr>
        <p:spPr>
          <a:xfrm>
            <a:off x="1950950" y="1932673"/>
            <a:ext cx="2642390" cy="830997"/>
          </a:xfrm>
          <a:prstGeom prst="rect">
            <a:avLst/>
          </a:prstGeom>
          <a:noFill/>
        </p:spPr>
        <p:txBody>
          <a:bodyPr wrap="non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4800" b="1" noProof="0" dirty="0">
                <a:solidFill>
                  <a:prstClr val="black">
                    <a:lumMod val="75000"/>
                    <a:lumOff val="25000"/>
                  </a:prstClr>
                </a:solidFill>
                <a:latin typeface="Calibri" panose="020F0502020204030204" pitchFamily="34" charset="0"/>
                <a:ea typeface="方正兰亭中黑_GBK" panose="02000000000000000000" pitchFamily="2" charset="-122"/>
              </a:rPr>
              <a:t>CONTENT</a:t>
            </a:r>
            <a:endParaRPr kumimoji="0" lang="zh-CN" altLang="en-US" sz="4800" b="1" i="0" u="none" strike="noStrike" kern="1200" cap="none" spc="0" normalizeH="0" baseline="0" noProof="0" dirty="0">
              <a:ln>
                <a:noFill/>
              </a:ln>
              <a:solidFill>
                <a:prstClr val="black">
                  <a:lumMod val="75000"/>
                  <a:lumOff val="25000"/>
                </a:prstClr>
              </a:solidFill>
              <a:effectLst/>
              <a:uLnTx/>
              <a:uFillTx/>
              <a:latin typeface="Calibri" panose="020F0502020204030204" pitchFamily="34" charset="0"/>
              <a:ea typeface="方正兰亭中黑_GBK" panose="02000000000000000000" pitchFamily="2" charset="-122"/>
            </a:endParaRPr>
          </a:p>
        </p:txBody>
      </p:sp>
    </p:spTree>
    <p:extLst>
      <p:ext uri="{BB962C8B-B14F-4D97-AF65-F5344CB8AC3E}">
        <p14:creationId xmlns:p14="http://schemas.microsoft.com/office/powerpoint/2010/main" val="16257661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557940" y="2016130"/>
            <a:ext cx="3655553" cy="3771754"/>
            <a:chOff x="6777028" y="1399136"/>
            <a:chExt cx="3934658" cy="4059730"/>
          </a:xfrm>
        </p:grpSpPr>
        <p:sp>
          <p:nvSpPr>
            <p:cNvPr id="29" name="íṡľíḍè-Freeform 28"/>
            <p:cNvSpPr/>
            <p:nvPr/>
          </p:nvSpPr>
          <p:spPr>
            <a:xfrm rot="16200000" flipH="1">
              <a:off x="6714492" y="1461672"/>
              <a:ext cx="4059730" cy="3934658"/>
            </a:xfrm>
            <a:custGeom>
              <a:avLst/>
              <a:gdLst/>
              <a:ahLst/>
              <a:cxnLst>
                <a:cxn ang="0">
                  <a:pos x="wd2" y="hd2"/>
                </a:cxn>
                <a:cxn ang="5400000">
                  <a:pos x="wd2" y="hd2"/>
                </a:cxn>
                <a:cxn ang="10800000">
                  <a:pos x="wd2" y="hd2"/>
                </a:cxn>
                <a:cxn ang="16200000">
                  <a:pos x="wd2" y="hd2"/>
                </a:cxn>
              </a:cxnLst>
              <a:rect l="0" t="0" r="r" b="b"/>
              <a:pathLst>
                <a:path w="21500" h="21600" extrusionOk="0">
                  <a:moveTo>
                    <a:pt x="8400" y="0"/>
                  </a:moveTo>
                  <a:cubicBezTo>
                    <a:pt x="3600" y="0"/>
                    <a:pt x="0" y="3946"/>
                    <a:pt x="0" y="8723"/>
                  </a:cubicBezTo>
                  <a:cubicBezTo>
                    <a:pt x="0" y="13500"/>
                    <a:pt x="3600" y="17238"/>
                    <a:pt x="8400" y="17238"/>
                  </a:cubicBezTo>
                  <a:cubicBezTo>
                    <a:pt x="10400" y="17238"/>
                    <a:pt x="12200" y="16615"/>
                    <a:pt x="13600" y="15369"/>
                  </a:cubicBezTo>
                  <a:cubicBezTo>
                    <a:pt x="13600" y="15369"/>
                    <a:pt x="13800" y="15577"/>
                    <a:pt x="13800" y="15785"/>
                  </a:cubicBezTo>
                  <a:cubicBezTo>
                    <a:pt x="19000" y="20977"/>
                    <a:pt x="19000" y="20977"/>
                    <a:pt x="19000" y="20977"/>
                  </a:cubicBezTo>
                  <a:cubicBezTo>
                    <a:pt x="19400" y="21392"/>
                    <a:pt x="19800" y="21600"/>
                    <a:pt x="20000" y="21600"/>
                  </a:cubicBezTo>
                  <a:cubicBezTo>
                    <a:pt x="20400" y="21600"/>
                    <a:pt x="20800" y="21392"/>
                    <a:pt x="21200" y="20977"/>
                  </a:cubicBezTo>
                  <a:cubicBezTo>
                    <a:pt x="21600" y="20562"/>
                    <a:pt x="21600" y="19523"/>
                    <a:pt x="21200" y="18900"/>
                  </a:cubicBezTo>
                  <a:cubicBezTo>
                    <a:pt x="16000" y="13500"/>
                    <a:pt x="16000" y="13500"/>
                    <a:pt x="16000" y="13500"/>
                  </a:cubicBezTo>
                  <a:cubicBezTo>
                    <a:pt x="15800" y="13500"/>
                    <a:pt x="15600" y="13292"/>
                    <a:pt x="15400" y="13292"/>
                  </a:cubicBezTo>
                  <a:cubicBezTo>
                    <a:pt x="16200" y="11838"/>
                    <a:pt x="16600" y="10385"/>
                    <a:pt x="16600" y="8723"/>
                  </a:cubicBezTo>
                  <a:cubicBezTo>
                    <a:pt x="16600" y="3946"/>
                    <a:pt x="13000" y="0"/>
                    <a:pt x="8400" y="0"/>
                  </a:cubicBezTo>
                  <a:close/>
                  <a:moveTo>
                    <a:pt x="8400" y="2700"/>
                  </a:moveTo>
                  <a:cubicBezTo>
                    <a:pt x="11600" y="2700"/>
                    <a:pt x="14200" y="5400"/>
                    <a:pt x="14200" y="8723"/>
                  </a:cubicBezTo>
                  <a:cubicBezTo>
                    <a:pt x="14200" y="9762"/>
                    <a:pt x="13800" y="10800"/>
                    <a:pt x="13200" y="11838"/>
                  </a:cubicBezTo>
                  <a:cubicBezTo>
                    <a:pt x="12800" y="12669"/>
                    <a:pt x="12800" y="12669"/>
                    <a:pt x="12800" y="12669"/>
                  </a:cubicBezTo>
                  <a:cubicBezTo>
                    <a:pt x="12000" y="13292"/>
                    <a:pt x="12000" y="13292"/>
                    <a:pt x="12000" y="13292"/>
                  </a:cubicBezTo>
                  <a:cubicBezTo>
                    <a:pt x="11000" y="14123"/>
                    <a:pt x="9600" y="14538"/>
                    <a:pt x="8400" y="14538"/>
                  </a:cubicBezTo>
                  <a:cubicBezTo>
                    <a:pt x="5200" y="14538"/>
                    <a:pt x="2600" y="12046"/>
                    <a:pt x="2600" y="8723"/>
                  </a:cubicBezTo>
                  <a:cubicBezTo>
                    <a:pt x="2600" y="5400"/>
                    <a:pt x="5200" y="2700"/>
                    <a:pt x="8400" y="2700"/>
                  </a:cubicBezTo>
                  <a:close/>
                </a:path>
              </a:pathLst>
            </a:custGeom>
            <a:solidFill>
              <a:schemeClr val="accent1"/>
            </a:solidFill>
            <a:ln w="12700">
              <a:miter lim="400000"/>
            </a:ln>
          </p:spPr>
          <p:txBody>
            <a:bodyPr anchor="ctr"/>
            <a:lstStyle/>
            <a:p>
              <a:pPr algn="ctr"/>
              <a:endParaRPr/>
            </a:p>
          </p:txBody>
        </p:sp>
        <p:sp>
          <p:nvSpPr>
            <p:cNvPr id="30" name="íṡľíḍè-Freeform 29"/>
            <p:cNvSpPr/>
            <p:nvPr/>
          </p:nvSpPr>
          <p:spPr>
            <a:xfrm rot="293297">
              <a:off x="7921254" y="2465687"/>
              <a:ext cx="893377" cy="937150"/>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accent4"/>
            </a:solidFill>
            <a:ln w="12700">
              <a:miter lim="400000"/>
            </a:ln>
          </p:spPr>
          <p:txBody>
            <a:bodyPr anchor="ctr"/>
            <a:lstStyle/>
            <a:p>
              <a:pPr algn="ctr"/>
              <a:endParaRPr/>
            </a:p>
          </p:txBody>
        </p:sp>
      </p:grpSp>
      <p:grpSp>
        <p:nvGrpSpPr>
          <p:cNvPr id="6" name="组合 5"/>
          <p:cNvGrpSpPr/>
          <p:nvPr/>
        </p:nvGrpSpPr>
        <p:grpSpPr>
          <a:xfrm>
            <a:off x="1978513" y="2114734"/>
            <a:ext cx="682409" cy="682410"/>
            <a:chOff x="1847958" y="1809393"/>
            <a:chExt cx="734512" cy="734512"/>
          </a:xfrm>
        </p:grpSpPr>
        <p:sp>
          <p:nvSpPr>
            <p:cNvPr id="25" name="íṡľíḍè-Freeform 24"/>
            <p:cNvSpPr/>
            <p:nvPr/>
          </p:nvSpPr>
          <p:spPr>
            <a:xfrm>
              <a:off x="1847958" y="1809393"/>
              <a:ext cx="734512" cy="7345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anchor="ctr"/>
            <a:lstStyle/>
            <a:p>
              <a:pPr algn="ctr"/>
              <a:endParaRPr/>
            </a:p>
          </p:txBody>
        </p:sp>
        <p:sp>
          <p:nvSpPr>
            <p:cNvPr id="26" name="íṡľíḍè-Freeform 25"/>
            <p:cNvSpPr/>
            <p:nvPr/>
          </p:nvSpPr>
          <p:spPr>
            <a:xfrm>
              <a:off x="2066699" y="2044447"/>
              <a:ext cx="297019" cy="264425"/>
            </a:xfrm>
            <a:custGeom>
              <a:avLst/>
              <a:gdLst/>
              <a:ahLst/>
              <a:cxnLst>
                <a:cxn ang="0">
                  <a:pos x="wd2" y="hd2"/>
                </a:cxn>
                <a:cxn ang="5400000">
                  <a:pos x="wd2" y="hd2"/>
                </a:cxn>
                <a:cxn ang="10800000">
                  <a:pos x="wd2" y="hd2"/>
                </a:cxn>
                <a:cxn ang="16200000">
                  <a:pos x="wd2" y="hd2"/>
                </a:cxn>
              </a:cxnLst>
              <a:rect l="0" t="0" r="r" b="b"/>
              <a:pathLst>
                <a:path w="21600" h="21600" extrusionOk="0">
                  <a:moveTo>
                    <a:pt x="17360" y="0"/>
                  </a:moveTo>
                  <a:cubicBezTo>
                    <a:pt x="17248" y="0"/>
                    <a:pt x="17149" y="31"/>
                    <a:pt x="17076" y="113"/>
                  </a:cubicBezTo>
                  <a:cubicBezTo>
                    <a:pt x="17005" y="194"/>
                    <a:pt x="16960" y="305"/>
                    <a:pt x="16960" y="431"/>
                  </a:cubicBezTo>
                  <a:lnTo>
                    <a:pt x="16960" y="3038"/>
                  </a:lnTo>
                  <a:lnTo>
                    <a:pt x="13888" y="3038"/>
                  </a:lnTo>
                  <a:cubicBezTo>
                    <a:pt x="13342" y="3038"/>
                    <a:pt x="12818" y="3113"/>
                    <a:pt x="12336" y="3263"/>
                  </a:cubicBezTo>
                  <a:cubicBezTo>
                    <a:pt x="11854" y="3411"/>
                    <a:pt x="11440" y="3595"/>
                    <a:pt x="11067" y="3825"/>
                  </a:cubicBezTo>
                  <a:cubicBezTo>
                    <a:pt x="10694" y="4054"/>
                    <a:pt x="10331" y="4355"/>
                    <a:pt x="9982" y="4744"/>
                  </a:cubicBezTo>
                  <a:cubicBezTo>
                    <a:pt x="9633" y="5131"/>
                    <a:pt x="9325" y="5508"/>
                    <a:pt x="9081" y="5869"/>
                  </a:cubicBezTo>
                  <a:cubicBezTo>
                    <a:pt x="8836" y="6229"/>
                    <a:pt x="8581" y="6678"/>
                    <a:pt x="8313" y="7219"/>
                  </a:cubicBezTo>
                  <a:cubicBezTo>
                    <a:pt x="8044" y="7760"/>
                    <a:pt x="7826" y="8238"/>
                    <a:pt x="7662" y="8644"/>
                  </a:cubicBezTo>
                  <a:cubicBezTo>
                    <a:pt x="7497" y="9050"/>
                    <a:pt x="7294" y="9549"/>
                    <a:pt x="7061" y="10144"/>
                  </a:cubicBezTo>
                  <a:cubicBezTo>
                    <a:pt x="6691" y="11127"/>
                    <a:pt x="6383" y="11909"/>
                    <a:pt x="6126" y="12469"/>
                  </a:cubicBezTo>
                  <a:cubicBezTo>
                    <a:pt x="5934" y="12883"/>
                    <a:pt x="5760" y="13215"/>
                    <a:pt x="5592" y="13500"/>
                  </a:cubicBezTo>
                  <a:cubicBezTo>
                    <a:pt x="5423" y="13784"/>
                    <a:pt x="5215" y="14073"/>
                    <a:pt x="4974" y="14344"/>
                  </a:cubicBezTo>
                  <a:cubicBezTo>
                    <a:pt x="4733" y="14615"/>
                    <a:pt x="4453" y="14808"/>
                    <a:pt x="4140" y="14944"/>
                  </a:cubicBezTo>
                  <a:cubicBezTo>
                    <a:pt x="3827" y="15079"/>
                    <a:pt x="3474" y="15150"/>
                    <a:pt x="3088" y="15150"/>
                  </a:cubicBezTo>
                  <a:lnTo>
                    <a:pt x="401" y="15150"/>
                  </a:lnTo>
                  <a:cubicBezTo>
                    <a:pt x="288" y="15150"/>
                    <a:pt x="189" y="15200"/>
                    <a:pt x="117" y="15281"/>
                  </a:cubicBezTo>
                  <a:cubicBezTo>
                    <a:pt x="45" y="15363"/>
                    <a:pt x="0" y="15455"/>
                    <a:pt x="0" y="15581"/>
                  </a:cubicBezTo>
                  <a:lnTo>
                    <a:pt x="0" y="18187"/>
                  </a:lnTo>
                  <a:cubicBezTo>
                    <a:pt x="0" y="18314"/>
                    <a:pt x="45" y="18406"/>
                    <a:pt x="117" y="18487"/>
                  </a:cubicBezTo>
                  <a:cubicBezTo>
                    <a:pt x="189" y="18568"/>
                    <a:pt x="288" y="18619"/>
                    <a:pt x="401" y="18619"/>
                  </a:cubicBezTo>
                  <a:lnTo>
                    <a:pt x="3088" y="18619"/>
                  </a:lnTo>
                  <a:cubicBezTo>
                    <a:pt x="3635" y="18619"/>
                    <a:pt x="4159" y="18543"/>
                    <a:pt x="4640" y="18394"/>
                  </a:cubicBezTo>
                  <a:cubicBezTo>
                    <a:pt x="5122" y="18246"/>
                    <a:pt x="5536" y="18062"/>
                    <a:pt x="5909" y="17831"/>
                  </a:cubicBezTo>
                  <a:cubicBezTo>
                    <a:pt x="6282" y="17602"/>
                    <a:pt x="6645" y="17282"/>
                    <a:pt x="6994" y="16894"/>
                  </a:cubicBezTo>
                  <a:cubicBezTo>
                    <a:pt x="7344" y="16506"/>
                    <a:pt x="7650" y="16129"/>
                    <a:pt x="7896" y="15769"/>
                  </a:cubicBezTo>
                  <a:cubicBezTo>
                    <a:pt x="8140" y="15408"/>
                    <a:pt x="8395" y="14960"/>
                    <a:pt x="8663" y="14419"/>
                  </a:cubicBezTo>
                  <a:cubicBezTo>
                    <a:pt x="8933" y="13878"/>
                    <a:pt x="9150" y="13400"/>
                    <a:pt x="9314" y="12994"/>
                  </a:cubicBezTo>
                  <a:cubicBezTo>
                    <a:pt x="9479" y="12588"/>
                    <a:pt x="9683" y="12089"/>
                    <a:pt x="9915" y="11494"/>
                  </a:cubicBezTo>
                  <a:cubicBezTo>
                    <a:pt x="10285" y="10510"/>
                    <a:pt x="10593" y="9746"/>
                    <a:pt x="10850" y="9187"/>
                  </a:cubicBezTo>
                  <a:cubicBezTo>
                    <a:pt x="11043" y="8772"/>
                    <a:pt x="11216" y="8422"/>
                    <a:pt x="11384" y="8138"/>
                  </a:cubicBezTo>
                  <a:cubicBezTo>
                    <a:pt x="11553" y="7854"/>
                    <a:pt x="11761" y="7583"/>
                    <a:pt x="12002" y="7313"/>
                  </a:cubicBezTo>
                  <a:cubicBezTo>
                    <a:pt x="12243" y="7042"/>
                    <a:pt x="12523" y="6829"/>
                    <a:pt x="12836" y="6694"/>
                  </a:cubicBezTo>
                  <a:cubicBezTo>
                    <a:pt x="13149" y="6558"/>
                    <a:pt x="13503" y="6488"/>
                    <a:pt x="13888" y="6488"/>
                  </a:cubicBezTo>
                  <a:lnTo>
                    <a:pt x="16960" y="6488"/>
                  </a:lnTo>
                  <a:lnTo>
                    <a:pt x="16960" y="9094"/>
                  </a:lnTo>
                  <a:cubicBezTo>
                    <a:pt x="16960" y="9211"/>
                    <a:pt x="17000" y="9309"/>
                    <a:pt x="17076" y="9394"/>
                  </a:cubicBezTo>
                  <a:cubicBezTo>
                    <a:pt x="17153" y="9480"/>
                    <a:pt x="17256" y="9525"/>
                    <a:pt x="17360" y="9525"/>
                  </a:cubicBezTo>
                  <a:cubicBezTo>
                    <a:pt x="17473" y="9525"/>
                    <a:pt x="17555" y="9475"/>
                    <a:pt x="17627" y="9394"/>
                  </a:cubicBezTo>
                  <a:lnTo>
                    <a:pt x="21483" y="5081"/>
                  </a:lnTo>
                  <a:cubicBezTo>
                    <a:pt x="21556" y="5000"/>
                    <a:pt x="21600" y="4889"/>
                    <a:pt x="21600" y="4763"/>
                  </a:cubicBezTo>
                  <a:cubicBezTo>
                    <a:pt x="21600" y="4637"/>
                    <a:pt x="21556" y="4526"/>
                    <a:pt x="21483" y="4444"/>
                  </a:cubicBezTo>
                  <a:lnTo>
                    <a:pt x="17644" y="131"/>
                  </a:lnTo>
                  <a:cubicBezTo>
                    <a:pt x="17547" y="40"/>
                    <a:pt x="17456" y="0"/>
                    <a:pt x="17360" y="0"/>
                  </a:cubicBezTo>
                  <a:close/>
                  <a:moveTo>
                    <a:pt x="401" y="3113"/>
                  </a:moveTo>
                  <a:cubicBezTo>
                    <a:pt x="288" y="3113"/>
                    <a:pt x="189" y="3163"/>
                    <a:pt x="117" y="3244"/>
                  </a:cubicBezTo>
                  <a:cubicBezTo>
                    <a:pt x="45" y="3325"/>
                    <a:pt x="0" y="3417"/>
                    <a:pt x="0" y="3544"/>
                  </a:cubicBezTo>
                  <a:lnTo>
                    <a:pt x="0" y="6150"/>
                  </a:lnTo>
                  <a:cubicBezTo>
                    <a:pt x="0" y="6276"/>
                    <a:pt x="45" y="6369"/>
                    <a:pt x="117" y="6450"/>
                  </a:cubicBezTo>
                  <a:cubicBezTo>
                    <a:pt x="189" y="6531"/>
                    <a:pt x="288" y="6581"/>
                    <a:pt x="401" y="6581"/>
                  </a:cubicBezTo>
                  <a:lnTo>
                    <a:pt x="3088" y="6581"/>
                  </a:lnTo>
                  <a:cubicBezTo>
                    <a:pt x="3441" y="6581"/>
                    <a:pt x="3772" y="6638"/>
                    <a:pt x="4073" y="6769"/>
                  </a:cubicBezTo>
                  <a:cubicBezTo>
                    <a:pt x="4375" y="6899"/>
                    <a:pt x="4619" y="7053"/>
                    <a:pt x="4824" y="7238"/>
                  </a:cubicBezTo>
                  <a:cubicBezTo>
                    <a:pt x="5028" y="7422"/>
                    <a:pt x="5237" y="7681"/>
                    <a:pt x="5442" y="8006"/>
                  </a:cubicBezTo>
                  <a:cubicBezTo>
                    <a:pt x="5646" y="8331"/>
                    <a:pt x="5805" y="8621"/>
                    <a:pt x="5926" y="8869"/>
                  </a:cubicBezTo>
                  <a:cubicBezTo>
                    <a:pt x="6046" y="9117"/>
                    <a:pt x="6200" y="9438"/>
                    <a:pt x="6377" y="9844"/>
                  </a:cubicBezTo>
                  <a:cubicBezTo>
                    <a:pt x="6994" y="8212"/>
                    <a:pt x="7547" y="6979"/>
                    <a:pt x="8029" y="6150"/>
                  </a:cubicBezTo>
                  <a:cubicBezTo>
                    <a:pt x="6744" y="4120"/>
                    <a:pt x="5095" y="3113"/>
                    <a:pt x="3088" y="3113"/>
                  </a:cubicBezTo>
                  <a:lnTo>
                    <a:pt x="401" y="3113"/>
                  </a:lnTo>
                  <a:close/>
                  <a:moveTo>
                    <a:pt x="10516" y="11831"/>
                  </a:moveTo>
                  <a:cubicBezTo>
                    <a:pt x="9898" y="13454"/>
                    <a:pt x="9354" y="14686"/>
                    <a:pt x="8880" y="15525"/>
                  </a:cubicBezTo>
                  <a:cubicBezTo>
                    <a:pt x="9097" y="15877"/>
                    <a:pt x="9315" y="16188"/>
                    <a:pt x="9548" y="16462"/>
                  </a:cubicBezTo>
                  <a:cubicBezTo>
                    <a:pt x="9781" y="16737"/>
                    <a:pt x="10006" y="16987"/>
                    <a:pt x="10216" y="17194"/>
                  </a:cubicBezTo>
                  <a:cubicBezTo>
                    <a:pt x="10424" y="17401"/>
                    <a:pt x="10669" y="17584"/>
                    <a:pt x="10934" y="17737"/>
                  </a:cubicBezTo>
                  <a:cubicBezTo>
                    <a:pt x="11198" y="17891"/>
                    <a:pt x="11417" y="18009"/>
                    <a:pt x="11618" y="18112"/>
                  </a:cubicBezTo>
                  <a:cubicBezTo>
                    <a:pt x="11819" y="18216"/>
                    <a:pt x="12081" y="18293"/>
                    <a:pt x="12386" y="18356"/>
                  </a:cubicBezTo>
                  <a:cubicBezTo>
                    <a:pt x="12691" y="18419"/>
                    <a:pt x="12945" y="18474"/>
                    <a:pt x="13154" y="18506"/>
                  </a:cubicBezTo>
                  <a:cubicBezTo>
                    <a:pt x="13362" y="18538"/>
                    <a:pt x="13643" y="18567"/>
                    <a:pt x="14005" y="18581"/>
                  </a:cubicBezTo>
                  <a:cubicBezTo>
                    <a:pt x="14367" y="18594"/>
                    <a:pt x="14664" y="18586"/>
                    <a:pt x="14890" y="18581"/>
                  </a:cubicBezTo>
                  <a:cubicBezTo>
                    <a:pt x="15114" y="18577"/>
                    <a:pt x="15432" y="18585"/>
                    <a:pt x="15858" y="18581"/>
                  </a:cubicBezTo>
                  <a:cubicBezTo>
                    <a:pt x="16283" y="18576"/>
                    <a:pt x="16636" y="18562"/>
                    <a:pt x="16893" y="18562"/>
                  </a:cubicBezTo>
                  <a:lnTo>
                    <a:pt x="16893" y="21169"/>
                  </a:lnTo>
                  <a:cubicBezTo>
                    <a:pt x="16893" y="21286"/>
                    <a:pt x="16934" y="21384"/>
                    <a:pt x="17010" y="21469"/>
                  </a:cubicBezTo>
                  <a:cubicBezTo>
                    <a:pt x="17086" y="21555"/>
                    <a:pt x="17172" y="21600"/>
                    <a:pt x="17277" y="21600"/>
                  </a:cubicBezTo>
                  <a:cubicBezTo>
                    <a:pt x="17389" y="21600"/>
                    <a:pt x="17472" y="21550"/>
                    <a:pt x="17544" y="21469"/>
                  </a:cubicBezTo>
                  <a:lnTo>
                    <a:pt x="21400" y="17156"/>
                  </a:lnTo>
                  <a:cubicBezTo>
                    <a:pt x="21472" y="17075"/>
                    <a:pt x="21517" y="16964"/>
                    <a:pt x="21517" y="16837"/>
                  </a:cubicBezTo>
                  <a:cubicBezTo>
                    <a:pt x="21517" y="16711"/>
                    <a:pt x="21473" y="16600"/>
                    <a:pt x="21400" y="16519"/>
                  </a:cubicBezTo>
                  <a:cubicBezTo>
                    <a:pt x="21400" y="16519"/>
                    <a:pt x="17560" y="12206"/>
                    <a:pt x="17560" y="12206"/>
                  </a:cubicBezTo>
                  <a:cubicBezTo>
                    <a:pt x="17464" y="12115"/>
                    <a:pt x="17373" y="12075"/>
                    <a:pt x="17277" y="12075"/>
                  </a:cubicBezTo>
                  <a:cubicBezTo>
                    <a:pt x="17164" y="12075"/>
                    <a:pt x="17064" y="12107"/>
                    <a:pt x="16993" y="12187"/>
                  </a:cubicBezTo>
                  <a:cubicBezTo>
                    <a:pt x="16921" y="12269"/>
                    <a:pt x="16893" y="12380"/>
                    <a:pt x="16893" y="12506"/>
                  </a:cubicBezTo>
                  <a:lnTo>
                    <a:pt x="16893" y="15112"/>
                  </a:lnTo>
                  <a:lnTo>
                    <a:pt x="13805" y="15112"/>
                  </a:lnTo>
                  <a:cubicBezTo>
                    <a:pt x="13451" y="15112"/>
                    <a:pt x="13121" y="15038"/>
                    <a:pt x="12820" y="14906"/>
                  </a:cubicBezTo>
                  <a:cubicBezTo>
                    <a:pt x="12519" y="14775"/>
                    <a:pt x="12273" y="14623"/>
                    <a:pt x="12069" y="14437"/>
                  </a:cubicBezTo>
                  <a:cubicBezTo>
                    <a:pt x="11864" y="14253"/>
                    <a:pt x="11656" y="13994"/>
                    <a:pt x="11451" y="13669"/>
                  </a:cubicBezTo>
                  <a:cubicBezTo>
                    <a:pt x="11246" y="13344"/>
                    <a:pt x="11087" y="13054"/>
                    <a:pt x="10967" y="12806"/>
                  </a:cubicBezTo>
                  <a:cubicBezTo>
                    <a:pt x="10846" y="12558"/>
                    <a:pt x="10692" y="12236"/>
                    <a:pt x="10516" y="11831"/>
                  </a:cubicBezTo>
                  <a:close/>
                </a:path>
              </a:pathLst>
            </a:custGeom>
            <a:solidFill>
              <a:srgbClr val="FFFFFF"/>
            </a:solidFill>
            <a:ln w="12700">
              <a:miter lim="400000"/>
            </a:ln>
          </p:spPr>
          <p:txBody>
            <a:bodyPr anchor="ctr"/>
            <a:lstStyle/>
            <a:p>
              <a:pPr algn="ctr"/>
              <a:endParaRPr/>
            </a:p>
          </p:txBody>
        </p:sp>
      </p:grpSp>
      <p:grpSp>
        <p:nvGrpSpPr>
          <p:cNvPr id="9" name="组合 8"/>
          <p:cNvGrpSpPr/>
          <p:nvPr/>
        </p:nvGrpSpPr>
        <p:grpSpPr>
          <a:xfrm>
            <a:off x="1978513" y="3078780"/>
            <a:ext cx="682409" cy="682410"/>
            <a:chOff x="1847958" y="3073551"/>
            <a:chExt cx="734512" cy="734512"/>
          </a:xfrm>
        </p:grpSpPr>
        <p:sp>
          <p:nvSpPr>
            <p:cNvPr id="19" name="íṡľíḍè-Freeform 18"/>
            <p:cNvSpPr/>
            <p:nvPr/>
          </p:nvSpPr>
          <p:spPr>
            <a:xfrm>
              <a:off x="1847958" y="3073551"/>
              <a:ext cx="734512" cy="7345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lumMod val="100000"/>
              </a:schemeClr>
            </a:solidFill>
            <a:ln w="12700">
              <a:miter lim="400000"/>
            </a:ln>
          </p:spPr>
          <p:txBody>
            <a:bodyPr anchor="ctr"/>
            <a:lstStyle/>
            <a:p>
              <a:pPr algn="ctr"/>
              <a:endParaRPr/>
            </a:p>
          </p:txBody>
        </p:sp>
        <p:sp>
          <p:nvSpPr>
            <p:cNvPr id="20" name="íṡľíḍè-Freeform 19"/>
            <p:cNvSpPr/>
            <p:nvPr/>
          </p:nvSpPr>
          <p:spPr>
            <a:xfrm>
              <a:off x="2087611" y="3308595"/>
              <a:ext cx="255206" cy="264425"/>
            </a:xfrm>
            <a:custGeom>
              <a:avLst/>
              <a:gdLst/>
              <a:ahLst/>
              <a:cxnLst>
                <a:cxn ang="0">
                  <a:pos x="wd2" y="hd2"/>
                </a:cxn>
                <a:cxn ang="5400000">
                  <a:pos x="wd2" y="hd2"/>
                </a:cxn>
                <a:cxn ang="10800000">
                  <a:pos x="wd2" y="hd2"/>
                </a:cxn>
                <a:cxn ang="16200000">
                  <a:pos x="wd2" y="hd2"/>
                </a:cxn>
              </a:cxnLst>
              <a:rect l="0" t="0" r="r" b="b"/>
              <a:pathLst>
                <a:path w="21600" h="21600" extrusionOk="0">
                  <a:moveTo>
                    <a:pt x="21022" y="1765"/>
                  </a:moveTo>
                  <a:cubicBezTo>
                    <a:pt x="21407" y="1393"/>
                    <a:pt x="21600" y="1056"/>
                    <a:pt x="21600" y="753"/>
                  </a:cubicBezTo>
                  <a:cubicBezTo>
                    <a:pt x="21600" y="554"/>
                    <a:pt x="21519" y="396"/>
                    <a:pt x="21358" y="279"/>
                  </a:cubicBezTo>
                  <a:cubicBezTo>
                    <a:pt x="21196" y="163"/>
                    <a:pt x="21026" y="86"/>
                    <a:pt x="20847" y="52"/>
                  </a:cubicBezTo>
                  <a:cubicBezTo>
                    <a:pt x="20667" y="17"/>
                    <a:pt x="20475" y="0"/>
                    <a:pt x="20268" y="0"/>
                  </a:cubicBezTo>
                  <a:lnTo>
                    <a:pt x="1332" y="0"/>
                  </a:lnTo>
                  <a:cubicBezTo>
                    <a:pt x="1125" y="0"/>
                    <a:pt x="933" y="17"/>
                    <a:pt x="753" y="52"/>
                  </a:cubicBezTo>
                  <a:cubicBezTo>
                    <a:pt x="574" y="86"/>
                    <a:pt x="404" y="163"/>
                    <a:pt x="242" y="279"/>
                  </a:cubicBezTo>
                  <a:cubicBezTo>
                    <a:pt x="81" y="396"/>
                    <a:pt x="0" y="554"/>
                    <a:pt x="0" y="753"/>
                  </a:cubicBezTo>
                  <a:cubicBezTo>
                    <a:pt x="0" y="1056"/>
                    <a:pt x="193" y="1393"/>
                    <a:pt x="578" y="1765"/>
                  </a:cubicBezTo>
                  <a:lnTo>
                    <a:pt x="9079" y="9970"/>
                  </a:lnTo>
                  <a:lnTo>
                    <a:pt x="9079" y="19938"/>
                  </a:lnTo>
                  <a:lnTo>
                    <a:pt x="4774" y="19938"/>
                  </a:lnTo>
                  <a:cubicBezTo>
                    <a:pt x="4541" y="19938"/>
                    <a:pt x="4340" y="20021"/>
                    <a:pt x="4169" y="20186"/>
                  </a:cubicBezTo>
                  <a:cubicBezTo>
                    <a:pt x="3999" y="20350"/>
                    <a:pt x="3913" y="20545"/>
                    <a:pt x="3913" y="20769"/>
                  </a:cubicBezTo>
                  <a:cubicBezTo>
                    <a:pt x="3913" y="20994"/>
                    <a:pt x="3999" y="21189"/>
                    <a:pt x="4169" y="21353"/>
                  </a:cubicBezTo>
                  <a:cubicBezTo>
                    <a:pt x="4340" y="21518"/>
                    <a:pt x="4541" y="21600"/>
                    <a:pt x="4774" y="21600"/>
                  </a:cubicBezTo>
                  <a:lnTo>
                    <a:pt x="16826" y="21600"/>
                  </a:lnTo>
                  <a:cubicBezTo>
                    <a:pt x="17059" y="21600"/>
                    <a:pt x="17260" y="21518"/>
                    <a:pt x="17431" y="21353"/>
                  </a:cubicBezTo>
                  <a:cubicBezTo>
                    <a:pt x="17601" y="21189"/>
                    <a:pt x="17687" y="20994"/>
                    <a:pt x="17687" y="20769"/>
                  </a:cubicBezTo>
                  <a:cubicBezTo>
                    <a:pt x="17687" y="20545"/>
                    <a:pt x="17601" y="20350"/>
                    <a:pt x="17431" y="20186"/>
                  </a:cubicBezTo>
                  <a:cubicBezTo>
                    <a:pt x="17260" y="20021"/>
                    <a:pt x="17059" y="19938"/>
                    <a:pt x="16826" y="19938"/>
                  </a:cubicBezTo>
                  <a:lnTo>
                    <a:pt x="12522" y="19938"/>
                  </a:lnTo>
                  <a:lnTo>
                    <a:pt x="12522" y="9970"/>
                  </a:lnTo>
                  <a:cubicBezTo>
                    <a:pt x="12522" y="9970"/>
                    <a:pt x="21022" y="1765"/>
                    <a:pt x="21022" y="1765"/>
                  </a:cubicBezTo>
                  <a:close/>
                </a:path>
              </a:pathLst>
            </a:custGeom>
            <a:solidFill>
              <a:srgbClr val="FFFFFF"/>
            </a:solidFill>
            <a:ln w="12700">
              <a:miter lim="400000"/>
            </a:ln>
          </p:spPr>
          <p:txBody>
            <a:bodyPr anchor="ctr"/>
            <a:lstStyle/>
            <a:p>
              <a:pPr algn="ctr"/>
              <a:endParaRPr/>
            </a:p>
          </p:txBody>
        </p:sp>
      </p:grpSp>
      <p:grpSp>
        <p:nvGrpSpPr>
          <p:cNvPr id="10" name="组合 9"/>
          <p:cNvGrpSpPr/>
          <p:nvPr/>
        </p:nvGrpSpPr>
        <p:grpSpPr>
          <a:xfrm>
            <a:off x="1978507" y="4042827"/>
            <a:ext cx="682409" cy="682410"/>
            <a:chOff x="1847958" y="4328236"/>
            <a:chExt cx="734512" cy="734512"/>
          </a:xfrm>
        </p:grpSpPr>
        <p:sp>
          <p:nvSpPr>
            <p:cNvPr id="17" name="íṡľíḍè-Freeform 16"/>
            <p:cNvSpPr/>
            <p:nvPr/>
          </p:nvSpPr>
          <p:spPr>
            <a:xfrm>
              <a:off x="1847958" y="4328236"/>
              <a:ext cx="734512" cy="7345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lumMod val="100000"/>
              </a:schemeClr>
            </a:solidFill>
            <a:ln w="12700">
              <a:miter lim="400000"/>
            </a:ln>
          </p:spPr>
          <p:txBody>
            <a:bodyPr anchor="ctr"/>
            <a:lstStyle/>
            <a:p>
              <a:pPr algn="ctr"/>
              <a:endParaRPr/>
            </a:p>
          </p:txBody>
        </p:sp>
        <p:sp>
          <p:nvSpPr>
            <p:cNvPr id="18" name="íṡľíḍè-Freeform 17"/>
            <p:cNvSpPr/>
            <p:nvPr/>
          </p:nvSpPr>
          <p:spPr>
            <a:xfrm>
              <a:off x="2096539" y="4564580"/>
              <a:ext cx="239635" cy="261670"/>
            </a:xfrm>
            <a:custGeom>
              <a:avLst/>
              <a:gdLst/>
              <a:ahLst/>
              <a:cxnLst>
                <a:cxn ang="0">
                  <a:pos x="wd2" y="hd2"/>
                </a:cxn>
                <a:cxn ang="5400000">
                  <a:pos x="wd2" y="hd2"/>
                </a:cxn>
                <a:cxn ang="10800000">
                  <a:pos x="wd2" y="hd2"/>
                </a:cxn>
                <a:cxn ang="16200000">
                  <a:pos x="wd2" y="hd2"/>
                </a:cxn>
              </a:cxnLst>
              <a:rect l="0" t="0" r="r" b="b"/>
              <a:pathLst>
                <a:path w="21600" h="21600" extrusionOk="0">
                  <a:moveTo>
                    <a:pt x="10593" y="0"/>
                  </a:moveTo>
                  <a:cubicBezTo>
                    <a:pt x="8967" y="0"/>
                    <a:pt x="7584" y="538"/>
                    <a:pt x="6434" y="1592"/>
                  </a:cubicBezTo>
                  <a:cubicBezTo>
                    <a:pt x="5285" y="2645"/>
                    <a:pt x="4717" y="3911"/>
                    <a:pt x="4717" y="5400"/>
                  </a:cubicBezTo>
                  <a:cubicBezTo>
                    <a:pt x="4717" y="6889"/>
                    <a:pt x="5285" y="8155"/>
                    <a:pt x="6434" y="9208"/>
                  </a:cubicBezTo>
                  <a:cubicBezTo>
                    <a:pt x="7584" y="10262"/>
                    <a:pt x="8967" y="10800"/>
                    <a:pt x="10593" y="10800"/>
                  </a:cubicBezTo>
                  <a:cubicBezTo>
                    <a:pt x="12219" y="10800"/>
                    <a:pt x="13602" y="10262"/>
                    <a:pt x="14752" y="9208"/>
                  </a:cubicBezTo>
                  <a:cubicBezTo>
                    <a:pt x="15903" y="8155"/>
                    <a:pt x="16490" y="6889"/>
                    <a:pt x="16490" y="5400"/>
                  </a:cubicBezTo>
                  <a:cubicBezTo>
                    <a:pt x="16490" y="3911"/>
                    <a:pt x="15903" y="2645"/>
                    <a:pt x="14752" y="1592"/>
                  </a:cubicBezTo>
                  <a:cubicBezTo>
                    <a:pt x="13602" y="538"/>
                    <a:pt x="12219" y="0"/>
                    <a:pt x="10593" y="0"/>
                  </a:cubicBezTo>
                  <a:close/>
                  <a:moveTo>
                    <a:pt x="5317" y="9928"/>
                  </a:moveTo>
                  <a:cubicBezTo>
                    <a:pt x="4693" y="9928"/>
                    <a:pt x="4117" y="10007"/>
                    <a:pt x="3600" y="10194"/>
                  </a:cubicBezTo>
                  <a:cubicBezTo>
                    <a:pt x="3084" y="10381"/>
                    <a:pt x="2654" y="10638"/>
                    <a:pt x="2297" y="10952"/>
                  </a:cubicBezTo>
                  <a:cubicBezTo>
                    <a:pt x="1938" y="11265"/>
                    <a:pt x="1622" y="11644"/>
                    <a:pt x="1345" y="12088"/>
                  </a:cubicBezTo>
                  <a:cubicBezTo>
                    <a:pt x="1069" y="12534"/>
                    <a:pt x="846" y="12984"/>
                    <a:pt x="683" y="13453"/>
                  </a:cubicBezTo>
                  <a:cubicBezTo>
                    <a:pt x="519" y="13921"/>
                    <a:pt x="376" y="14439"/>
                    <a:pt x="269" y="14987"/>
                  </a:cubicBezTo>
                  <a:cubicBezTo>
                    <a:pt x="161" y="15535"/>
                    <a:pt x="98" y="16049"/>
                    <a:pt x="62" y="16522"/>
                  </a:cubicBezTo>
                  <a:cubicBezTo>
                    <a:pt x="26" y="16995"/>
                    <a:pt x="0" y="17465"/>
                    <a:pt x="0" y="17962"/>
                  </a:cubicBezTo>
                  <a:cubicBezTo>
                    <a:pt x="0" y="19085"/>
                    <a:pt x="371" y="19983"/>
                    <a:pt x="1117" y="20634"/>
                  </a:cubicBezTo>
                  <a:cubicBezTo>
                    <a:pt x="1865" y="21284"/>
                    <a:pt x="2859" y="21600"/>
                    <a:pt x="4097" y="21600"/>
                  </a:cubicBezTo>
                  <a:lnTo>
                    <a:pt x="17503" y="21600"/>
                  </a:lnTo>
                  <a:cubicBezTo>
                    <a:pt x="18740" y="21600"/>
                    <a:pt x="19736" y="21284"/>
                    <a:pt x="20483" y="20634"/>
                  </a:cubicBezTo>
                  <a:cubicBezTo>
                    <a:pt x="21229" y="19983"/>
                    <a:pt x="21600" y="19085"/>
                    <a:pt x="21600" y="17962"/>
                  </a:cubicBezTo>
                  <a:cubicBezTo>
                    <a:pt x="21600" y="17465"/>
                    <a:pt x="21573" y="16995"/>
                    <a:pt x="21538" y="16522"/>
                  </a:cubicBezTo>
                  <a:cubicBezTo>
                    <a:pt x="21502" y="16049"/>
                    <a:pt x="21438" y="15535"/>
                    <a:pt x="21331" y="14987"/>
                  </a:cubicBezTo>
                  <a:cubicBezTo>
                    <a:pt x="21223" y="14439"/>
                    <a:pt x="21081" y="13921"/>
                    <a:pt x="20917" y="13453"/>
                  </a:cubicBezTo>
                  <a:cubicBezTo>
                    <a:pt x="20754" y="12985"/>
                    <a:pt x="20531" y="12534"/>
                    <a:pt x="20255" y="12088"/>
                  </a:cubicBezTo>
                  <a:cubicBezTo>
                    <a:pt x="19978" y="11644"/>
                    <a:pt x="19662" y="11265"/>
                    <a:pt x="19303" y="10952"/>
                  </a:cubicBezTo>
                  <a:cubicBezTo>
                    <a:pt x="18946" y="10638"/>
                    <a:pt x="18517" y="10381"/>
                    <a:pt x="18000" y="10194"/>
                  </a:cubicBezTo>
                  <a:cubicBezTo>
                    <a:pt x="17484" y="10007"/>
                    <a:pt x="16906" y="9928"/>
                    <a:pt x="16283" y="9928"/>
                  </a:cubicBezTo>
                  <a:cubicBezTo>
                    <a:pt x="16181" y="9928"/>
                    <a:pt x="15959" y="10011"/>
                    <a:pt x="15621" y="10213"/>
                  </a:cubicBezTo>
                  <a:cubicBezTo>
                    <a:pt x="15283" y="10414"/>
                    <a:pt x="14913" y="10647"/>
                    <a:pt x="14503" y="10895"/>
                  </a:cubicBezTo>
                  <a:cubicBezTo>
                    <a:pt x="14094" y="11143"/>
                    <a:pt x="13555" y="11376"/>
                    <a:pt x="12869" y="11577"/>
                  </a:cubicBezTo>
                  <a:cubicBezTo>
                    <a:pt x="12183" y="11778"/>
                    <a:pt x="11496" y="11880"/>
                    <a:pt x="10800" y="11880"/>
                  </a:cubicBezTo>
                  <a:cubicBezTo>
                    <a:pt x="10105" y="11880"/>
                    <a:pt x="9416" y="11778"/>
                    <a:pt x="8731" y="11577"/>
                  </a:cubicBezTo>
                  <a:cubicBezTo>
                    <a:pt x="8045" y="11376"/>
                    <a:pt x="7506" y="11143"/>
                    <a:pt x="7097" y="10895"/>
                  </a:cubicBezTo>
                  <a:cubicBezTo>
                    <a:pt x="6687" y="10647"/>
                    <a:pt x="6296" y="10414"/>
                    <a:pt x="5959" y="10213"/>
                  </a:cubicBezTo>
                  <a:cubicBezTo>
                    <a:pt x="5621" y="10011"/>
                    <a:pt x="5419" y="9928"/>
                    <a:pt x="5317" y="9928"/>
                  </a:cubicBezTo>
                  <a:close/>
                </a:path>
              </a:pathLst>
            </a:custGeom>
            <a:solidFill>
              <a:srgbClr val="FFFFFF"/>
            </a:solidFill>
            <a:ln w="12700">
              <a:miter lim="400000"/>
            </a:ln>
          </p:spPr>
          <p:txBody>
            <a:bodyPr anchor="ctr"/>
            <a:lstStyle/>
            <a:p>
              <a:pPr algn="ctr"/>
              <a:endParaRPr/>
            </a:p>
          </p:txBody>
        </p:sp>
      </p:grpSp>
      <p:grpSp>
        <p:nvGrpSpPr>
          <p:cNvPr id="11" name="组合 10"/>
          <p:cNvGrpSpPr/>
          <p:nvPr/>
        </p:nvGrpSpPr>
        <p:grpSpPr>
          <a:xfrm>
            <a:off x="1978507" y="5006872"/>
            <a:ext cx="682409" cy="682410"/>
            <a:chOff x="1847958" y="4328236"/>
            <a:chExt cx="734512" cy="734512"/>
          </a:xfrm>
        </p:grpSpPr>
        <p:sp>
          <p:nvSpPr>
            <p:cNvPr id="15" name="íṡľíḍè-Freeform 14"/>
            <p:cNvSpPr/>
            <p:nvPr/>
          </p:nvSpPr>
          <p:spPr>
            <a:xfrm>
              <a:off x="1847958" y="4328236"/>
              <a:ext cx="734512" cy="7345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100000"/>
              </a:schemeClr>
            </a:solidFill>
            <a:ln w="12700">
              <a:miter lim="400000"/>
            </a:ln>
          </p:spPr>
          <p:txBody>
            <a:bodyPr anchor="ctr"/>
            <a:lstStyle/>
            <a:p>
              <a:pPr algn="ctr"/>
              <a:endParaRPr/>
            </a:p>
          </p:txBody>
        </p:sp>
        <p:sp>
          <p:nvSpPr>
            <p:cNvPr id="16" name="íṡľíḍè-Freeform 15"/>
            <p:cNvSpPr/>
            <p:nvPr/>
          </p:nvSpPr>
          <p:spPr>
            <a:xfrm>
              <a:off x="2085522" y="4564580"/>
              <a:ext cx="261670" cy="261670"/>
            </a:xfrm>
            <a:custGeom>
              <a:avLst/>
              <a:gdLst>
                <a:gd name="connsiteX0" fmla="*/ 127000 w 338138"/>
                <a:gd name="connsiteY0" fmla="*/ 274638 h 338138"/>
                <a:gd name="connsiteX1" fmla="*/ 211138 w 338138"/>
                <a:gd name="connsiteY1" fmla="*/ 274638 h 338138"/>
                <a:gd name="connsiteX2" fmla="*/ 211138 w 338138"/>
                <a:gd name="connsiteY2" fmla="*/ 295805 h 338138"/>
                <a:gd name="connsiteX3" fmla="*/ 169069 w 338138"/>
                <a:gd name="connsiteY3" fmla="*/ 338138 h 338138"/>
                <a:gd name="connsiteX4" fmla="*/ 127000 w 338138"/>
                <a:gd name="connsiteY4" fmla="*/ 295805 h 338138"/>
                <a:gd name="connsiteX5" fmla="*/ 169070 w 338138"/>
                <a:gd name="connsiteY5" fmla="*/ 42863 h 338138"/>
                <a:gd name="connsiteX6" fmla="*/ 84138 w 338138"/>
                <a:gd name="connsiteY6" fmla="*/ 127000 h 338138"/>
                <a:gd name="connsiteX7" fmla="*/ 84138 w 338138"/>
                <a:gd name="connsiteY7" fmla="*/ 211138 h 338138"/>
                <a:gd name="connsiteX8" fmla="*/ 254001 w 338138"/>
                <a:gd name="connsiteY8" fmla="*/ 211138 h 338138"/>
                <a:gd name="connsiteX9" fmla="*/ 254001 w 338138"/>
                <a:gd name="connsiteY9" fmla="*/ 127000 h 338138"/>
                <a:gd name="connsiteX10" fmla="*/ 169070 w 338138"/>
                <a:gd name="connsiteY10" fmla="*/ 42863 h 338138"/>
                <a:gd name="connsiteX11" fmla="*/ 169069 w 338138"/>
                <a:gd name="connsiteY11" fmla="*/ 0 h 338138"/>
                <a:gd name="connsiteX12" fmla="*/ 295871 w 338138"/>
                <a:gd name="connsiteY12" fmla="*/ 127000 h 338138"/>
                <a:gd name="connsiteX13" fmla="*/ 295871 w 338138"/>
                <a:gd name="connsiteY13" fmla="*/ 211667 h 338138"/>
                <a:gd name="connsiteX14" fmla="*/ 317005 w 338138"/>
                <a:gd name="connsiteY14" fmla="*/ 211667 h 338138"/>
                <a:gd name="connsiteX15" fmla="*/ 338138 w 338138"/>
                <a:gd name="connsiteY15" fmla="*/ 232833 h 338138"/>
                <a:gd name="connsiteX16" fmla="*/ 317005 w 338138"/>
                <a:gd name="connsiteY16" fmla="*/ 254000 h 338138"/>
                <a:gd name="connsiteX17" fmla="*/ 21133 w 338138"/>
                <a:gd name="connsiteY17" fmla="*/ 254000 h 338138"/>
                <a:gd name="connsiteX18" fmla="*/ 0 w 338138"/>
                <a:gd name="connsiteY18" fmla="*/ 232833 h 338138"/>
                <a:gd name="connsiteX19" fmla="*/ 21133 w 338138"/>
                <a:gd name="connsiteY19" fmla="*/ 211667 h 338138"/>
                <a:gd name="connsiteX20" fmla="*/ 42267 w 338138"/>
                <a:gd name="connsiteY20" fmla="*/ 211667 h 338138"/>
                <a:gd name="connsiteX21" fmla="*/ 42267 w 338138"/>
                <a:gd name="connsiteY21" fmla="*/ 127000 h 338138"/>
                <a:gd name="connsiteX22" fmla="*/ 169069 w 338138"/>
                <a:gd name="connsiteY2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8138" h="338138">
                  <a:moveTo>
                    <a:pt x="127000" y="274638"/>
                  </a:moveTo>
                  <a:cubicBezTo>
                    <a:pt x="127000" y="274638"/>
                    <a:pt x="127000" y="274638"/>
                    <a:pt x="211138" y="274638"/>
                  </a:cubicBezTo>
                  <a:cubicBezTo>
                    <a:pt x="211138" y="274638"/>
                    <a:pt x="211138" y="274638"/>
                    <a:pt x="211138" y="295805"/>
                  </a:cubicBezTo>
                  <a:cubicBezTo>
                    <a:pt x="211138" y="319617"/>
                    <a:pt x="192733" y="338138"/>
                    <a:pt x="169069" y="338138"/>
                  </a:cubicBezTo>
                  <a:cubicBezTo>
                    <a:pt x="145405" y="338138"/>
                    <a:pt x="127000" y="319617"/>
                    <a:pt x="127000" y="295805"/>
                  </a:cubicBezTo>
                  <a:close/>
                  <a:moveTo>
                    <a:pt x="169070" y="42863"/>
                  </a:moveTo>
                  <a:cubicBezTo>
                    <a:pt x="122622" y="42863"/>
                    <a:pt x="84138" y="80988"/>
                    <a:pt x="84138" y="127000"/>
                  </a:cubicBezTo>
                  <a:cubicBezTo>
                    <a:pt x="84138" y="127000"/>
                    <a:pt x="84138" y="127000"/>
                    <a:pt x="84138" y="211138"/>
                  </a:cubicBezTo>
                  <a:cubicBezTo>
                    <a:pt x="84138" y="211138"/>
                    <a:pt x="84138" y="211138"/>
                    <a:pt x="254001" y="211138"/>
                  </a:cubicBezTo>
                  <a:lnTo>
                    <a:pt x="254001" y="127000"/>
                  </a:lnTo>
                  <a:cubicBezTo>
                    <a:pt x="254001" y="80988"/>
                    <a:pt x="215517" y="42863"/>
                    <a:pt x="169070" y="42863"/>
                  </a:cubicBezTo>
                  <a:close/>
                  <a:moveTo>
                    <a:pt x="169069" y="0"/>
                  </a:moveTo>
                  <a:cubicBezTo>
                    <a:pt x="239074" y="0"/>
                    <a:pt x="295871" y="56885"/>
                    <a:pt x="295871" y="127000"/>
                  </a:cubicBezTo>
                  <a:cubicBezTo>
                    <a:pt x="295871" y="127000"/>
                    <a:pt x="295871" y="127000"/>
                    <a:pt x="295871" y="211667"/>
                  </a:cubicBezTo>
                  <a:cubicBezTo>
                    <a:pt x="295871" y="211667"/>
                    <a:pt x="295871" y="211667"/>
                    <a:pt x="317005" y="211667"/>
                  </a:cubicBezTo>
                  <a:cubicBezTo>
                    <a:pt x="328892" y="211667"/>
                    <a:pt x="338138" y="220927"/>
                    <a:pt x="338138" y="232833"/>
                  </a:cubicBezTo>
                  <a:cubicBezTo>
                    <a:pt x="338138" y="244739"/>
                    <a:pt x="328892" y="254000"/>
                    <a:pt x="317005" y="254000"/>
                  </a:cubicBezTo>
                  <a:cubicBezTo>
                    <a:pt x="317005" y="254000"/>
                    <a:pt x="317005" y="254000"/>
                    <a:pt x="21133" y="254000"/>
                  </a:cubicBezTo>
                  <a:cubicBezTo>
                    <a:pt x="9246" y="254000"/>
                    <a:pt x="0" y="244739"/>
                    <a:pt x="0" y="232833"/>
                  </a:cubicBezTo>
                  <a:cubicBezTo>
                    <a:pt x="0" y="220927"/>
                    <a:pt x="9246" y="211667"/>
                    <a:pt x="21133" y="211667"/>
                  </a:cubicBezTo>
                  <a:cubicBezTo>
                    <a:pt x="21133" y="211667"/>
                    <a:pt x="21133" y="211667"/>
                    <a:pt x="42267" y="211667"/>
                  </a:cubicBezTo>
                  <a:cubicBezTo>
                    <a:pt x="42267" y="211667"/>
                    <a:pt x="42267" y="211667"/>
                    <a:pt x="42267" y="127000"/>
                  </a:cubicBezTo>
                  <a:cubicBezTo>
                    <a:pt x="42267" y="56885"/>
                    <a:pt x="99064" y="0"/>
                    <a:pt x="169069" y="0"/>
                  </a:cubicBezTo>
                  <a:close/>
                </a:path>
              </a:pathLst>
            </a:custGeom>
            <a:solidFill>
              <a:srgbClr val="FFFFFF"/>
            </a:solidFill>
            <a:ln w="12700">
              <a:miter lim="400000"/>
            </a:ln>
          </p:spPr>
          <p:txBody>
            <a:bodyPr anchor="ctr"/>
            <a:lstStyle/>
            <a:p>
              <a:pPr algn="ctr"/>
              <a:endParaRPr/>
            </a:p>
          </p:txBody>
        </p:sp>
      </p:grpSp>
      <p:grpSp>
        <p:nvGrpSpPr>
          <p:cNvPr id="59" name="组合 58"/>
          <p:cNvGrpSpPr/>
          <p:nvPr/>
        </p:nvGrpSpPr>
        <p:grpSpPr>
          <a:xfrm>
            <a:off x="2806416" y="2034917"/>
            <a:ext cx="3289583" cy="814459"/>
            <a:chOff x="7583811" y="3400225"/>
            <a:chExt cx="3289583" cy="814459"/>
          </a:xfrm>
        </p:grpSpPr>
        <p:sp>
          <p:nvSpPr>
            <p:cNvPr id="60" name="矩形 59"/>
            <p:cNvSpPr/>
            <p:nvPr/>
          </p:nvSpPr>
          <p:spPr>
            <a:xfrm>
              <a:off x="7583812" y="3718458"/>
              <a:ext cx="3180635" cy="496226"/>
            </a:xfrm>
            <a:prstGeom prst="rect">
              <a:avLst/>
            </a:prstGeom>
          </p:spPr>
          <p:txBody>
            <a:bodyPr wrap="square">
              <a:spAutoFit/>
              <a:scene3d>
                <a:camera prst="orthographicFront"/>
                <a:lightRig rig="threePt" dir="t"/>
              </a:scene3d>
              <a:sp3d contourW="12700"/>
            </a:bodyPr>
            <a:lstStyle/>
            <a:p>
              <a:pPr>
                <a:lnSpc>
                  <a:spcPct val="125000"/>
                </a:lnSpc>
              </a:pPr>
              <a:r>
                <a:rPr lang="en-US" altLang="zh-CN" sz="1100" dirty="0">
                  <a:solidFill>
                    <a:schemeClr val="tx1">
                      <a:lumMod val="50000"/>
                      <a:lumOff val="50000"/>
                    </a:schemeClr>
                  </a:solidFill>
                  <a:latin typeface="+mn-ea"/>
                </a:rPr>
                <a:t>click here to add text click here to add text click here to add text click here to add text </a:t>
              </a:r>
              <a:endParaRPr lang="zh-CN" altLang="en-US" sz="1100" dirty="0">
                <a:solidFill>
                  <a:schemeClr val="tx1">
                    <a:lumMod val="50000"/>
                    <a:lumOff val="50000"/>
                  </a:schemeClr>
                </a:solidFill>
                <a:latin typeface="+mn-ea"/>
              </a:endParaRPr>
            </a:p>
          </p:txBody>
        </p:sp>
        <p:sp>
          <p:nvSpPr>
            <p:cNvPr id="61" name="矩形 60"/>
            <p:cNvSpPr/>
            <p:nvPr/>
          </p:nvSpPr>
          <p:spPr>
            <a:xfrm>
              <a:off x="7583811" y="3400225"/>
              <a:ext cx="3289583" cy="396583"/>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latin typeface="+mn-ea"/>
                </a:rPr>
                <a:t>Market planning</a:t>
              </a:r>
              <a:endParaRPr lang="zh-CN" altLang="en-US" b="1" dirty="0">
                <a:latin typeface="+mn-ea"/>
              </a:endParaRPr>
            </a:p>
          </p:txBody>
        </p:sp>
      </p:grpSp>
      <p:grpSp>
        <p:nvGrpSpPr>
          <p:cNvPr id="62" name="组合 61"/>
          <p:cNvGrpSpPr/>
          <p:nvPr/>
        </p:nvGrpSpPr>
        <p:grpSpPr>
          <a:xfrm>
            <a:off x="2806417" y="3025481"/>
            <a:ext cx="3180635" cy="814459"/>
            <a:chOff x="7583812" y="3400225"/>
            <a:chExt cx="3180635" cy="814459"/>
          </a:xfrm>
        </p:grpSpPr>
        <p:sp>
          <p:nvSpPr>
            <p:cNvPr id="63" name="矩形 62"/>
            <p:cNvSpPr/>
            <p:nvPr/>
          </p:nvSpPr>
          <p:spPr>
            <a:xfrm>
              <a:off x="7583812" y="3718458"/>
              <a:ext cx="3180635" cy="496226"/>
            </a:xfrm>
            <a:prstGeom prst="rect">
              <a:avLst/>
            </a:prstGeom>
          </p:spPr>
          <p:txBody>
            <a:bodyPr wrap="square">
              <a:spAutoFit/>
              <a:scene3d>
                <a:camera prst="orthographicFront"/>
                <a:lightRig rig="threePt" dir="t"/>
              </a:scene3d>
              <a:sp3d contourW="12700"/>
            </a:bodyPr>
            <a:lstStyle/>
            <a:p>
              <a:pPr>
                <a:lnSpc>
                  <a:spcPct val="125000"/>
                </a:lnSpc>
              </a:pPr>
              <a:r>
                <a:rPr lang="en-US" altLang="zh-CN" sz="1100" dirty="0">
                  <a:solidFill>
                    <a:schemeClr val="tx1">
                      <a:lumMod val="50000"/>
                      <a:lumOff val="50000"/>
                    </a:schemeClr>
                  </a:solidFill>
                  <a:latin typeface="+mn-ea"/>
                </a:rPr>
                <a:t>click here to add text click here to add text click here to add text click here to add text </a:t>
              </a:r>
              <a:endParaRPr lang="zh-CN" altLang="en-US" sz="1100" dirty="0">
                <a:solidFill>
                  <a:schemeClr val="tx1">
                    <a:lumMod val="50000"/>
                    <a:lumOff val="50000"/>
                  </a:schemeClr>
                </a:solidFill>
                <a:latin typeface="+mn-ea"/>
              </a:endParaRPr>
            </a:p>
          </p:txBody>
        </p:sp>
        <p:sp>
          <p:nvSpPr>
            <p:cNvPr id="64" name="矩形 63"/>
            <p:cNvSpPr/>
            <p:nvPr/>
          </p:nvSpPr>
          <p:spPr>
            <a:xfrm>
              <a:off x="7583812" y="3400225"/>
              <a:ext cx="3052094" cy="396583"/>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latin typeface="+mn-ea"/>
                </a:rPr>
                <a:t>Market planning</a:t>
              </a:r>
              <a:endParaRPr lang="zh-CN" altLang="en-US" b="1" dirty="0">
                <a:latin typeface="+mn-ea"/>
              </a:endParaRPr>
            </a:p>
          </p:txBody>
        </p:sp>
      </p:grpSp>
      <p:grpSp>
        <p:nvGrpSpPr>
          <p:cNvPr id="65" name="组合 64"/>
          <p:cNvGrpSpPr/>
          <p:nvPr/>
        </p:nvGrpSpPr>
        <p:grpSpPr>
          <a:xfrm>
            <a:off x="2806417" y="3967080"/>
            <a:ext cx="3180635" cy="814459"/>
            <a:chOff x="7583812" y="3400225"/>
            <a:chExt cx="3180635" cy="814459"/>
          </a:xfrm>
        </p:grpSpPr>
        <p:sp>
          <p:nvSpPr>
            <p:cNvPr id="66" name="矩形 65"/>
            <p:cNvSpPr/>
            <p:nvPr/>
          </p:nvSpPr>
          <p:spPr>
            <a:xfrm>
              <a:off x="7583812" y="3718458"/>
              <a:ext cx="3180635" cy="496226"/>
            </a:xfrm>
            <a:prstGeom prst="rect">
              <a:avLst/>
            </a:prstGeom>
          </p:spPr>
          <p:txBody>
            <a:bodyPr wrap="square">
              <a:spAutoFit/>
              <a:scene3d>
                <a:camera prst="orthographicFront"/>
                <a:lightRig rig="threePt" dir="t"/>
              </a:scene3d>
              <a:sp3d contourW="12700"/>
            </a:bodyPr>
            <a:lstStyle/>
            <a:p>
              <a:pPr>
                <a:lnSpc>
                  <a:spcPct val="125000"/>
                </a:lnSpc>
              </a:pPr>
              <a:r>
                <a:rPr lang="en-US" altLang="zh-CN" sz="1100" dirty="0">
                  <a:solidFill>
                    <a:schemeClr val="tx1">
                      <a:lumMod val="50000"/>
                      <a:lumOff val="50000"/>
                    </a:schemeClr>
                  </a:solidFill>
                  <a:latin typeface="+mn-ea"/>
                </a:rPr>
                <a:t>click here to add text click here to add text click here to add text click here to add text </a:t>
              </a:r>
              <a:endParaRPr lang="zh-CN" altLang="en-US" sz="1100" dirty="0">
                <a:solidFill>
                  <a:schemeClr val="tx1">
                    <a:lumMod val="50000"/>
                    <a:lumOff val="50000"/>
                  </a:schemeClr>
                </a:solidFill>
                <a:latin typeface="+mn-ea"/>
              </a:endParaRPr>
            </a:p>
          </p:txBody>
        </p:sp>
        <p:sp>
          <p:nvSpPr>
            <p:cNvPr id="67" name="矩形 66"/>
            <p:cNvSpPr/>
            <p:nvPr/>
          </p:nvSpPr>
          <p:spPr>
            <a:xfrm>
              <a:off x="7583812" y="3400225"/>
              <a:ext cx="2827644" cy="396583"/>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latin typeface="+mn-ea"/>
                </a:rPr>
                <a:t>Market planning</a:t>
              </a:r>
              <a:endParaRPr lang="zh-CN" altLang="en-US" b="1" dirty="0">
                <a:latin typeface="+mn-ea"/>
              </a:endParaRPr>
            </a:p>
          </p:txBody>
        </p:sp>
      </p:grpSp>
      <p:grpSp>
        <p:nvGrpSpPr>
          <p:cNvPr id="68" name="组合 67"/>
          <p:cNvGrpSpPr/>
          <p:nvPr/>
        </p:nvGrpSpPr>
        <p:grpSpPr>
          <a:xfrm>
            <a:off x="2806417" y="4931125"/>
            <a:ext cx="3180635" cy="814459"/>
            <a:chOff x="7583812" y="3400225"/>
            <a:chExt cx="3180635" cy="814459"/>
          </a:xfrm>
        </p:grpSpPr>
        <p:sp>
          <p:nvSpPr>
            <p:cNvPr id="69" name="矩形 68"/>
            <p:cNvSpPr/>
            <p:nvPr/>
          </p:nvSpPr>
          <p:spPr>
            <a:xfrm>
              <a:off x="7583812" y="3718458"/>
              <a:ext cx="3180635" cy="496226"/>
            </a:xfrm>
            <a:prstGeom prst="rect">
              <a:avLst/>
            </a:prstGeom>
          </p:spPr>
          <p:txBody>
            <a:bodyPr wrap="square">
              <a:spAutoFit/>
              <a:scene3d>
                <a:camera prst="orthographicFront"/>
                <a:lightRig rig="threePt" dir="t"/>
              </a:scene3d>
              <a:sp3d contourW="12700"/>
            </a:bodyPr>
            <a:lstStyle/>
            <a:p>
              <a:pPr>
                <a:lnSpc>
                  <a:spcPct val="125000"/>
                </a:lnSpc>
              </a:pPr>
              <a:r>
                <a:rPr lang="en-US" altLang="zh-CN" sz="1100" dirty="0">
                  <a:solidFill>
                    <a:schemeClr val="tx1">
                      <a:lumMod val="50000"/>
                      <a:lumOff val="50000"/>
                    </a:schemeClr>
                  </a:solidFill>
                  <a:latin typeface="+mn-ea"/>
                </a:rPr>
                <a:t>click here to add text click here to add text click here to add text click here to add text </a:t>
              </a:r>
              <a:endParaRPr lang="zh-CN" altLang="en-US" sz="1100" dirty="0">
                <a:solidFill>
                  <a:schemeClr val="tx1">
                    <a:lumMod val="50000"/>
                    <a:lumOff val="50000"/>
                  </a:schemeClr>
                </a:solidFill>
                <a:latin typeface="+mn-ea"/>
              </a:endParaRPr>
            </a:p>
          </p:txBody>
        </p:sp>
        <p:sp>
          <p:nvSpPr>
            <p:cNvPr id="70" name="矩形 69"/>
            <p:cNvSpPr/>
            <p:nvPr/>
          </p:nvSpPr>
          <p:spPr>
            <a:xfrm>
              <a:off x="7583812" y="3400225"/>
              <a:ext cx="3052094" cy="396583"/>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latin typeface="+mn-ea"/>
                </a:rPr>
                <a:t>Market planning</a:t>
              </a:r>
              <a:endParaRPr lang="zh-CN" altLang="en-US" b="1" dirty="0">
                <a:latin typeface="+mn-ea"/>
              </a:endParaRPr>
            </a:p>
          </p:txBody>
        </p:sp>
      </p:grpSp>
      <p:pic>
        <p:nvPicPr>
          <p:cNvPr id="31" name="图片 30"/>
          <p:cNvPicPr>
            <a:picLocks noChangeAspect="1"/>
          </p:cNvPicPr>
          <p:nvPr/>
        </p:nvPicPr>
        <p:blipFill rotWithShape="1">
          <a:blip r:embed="rId4"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32" name="文本框 31"/>
          <p:cNvSpPr txBox="1"/>
          <p:nvPr/>
        </p:nvSpPr>
        <p:spPr>
          <a:xfrm>
            <a:off x="2701791" y="401149"/>
            <a:ext cx="7181680"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Market assessment analysis</a:t>
            </a:r>
            <a:endParaRPr lang="zh-CN" altLang="en-US" sz="2800" b="1" dirty="0">
              <a:latin typeface="+mj-ea"/>
              <a:ea typeface="+mj-ea"/>
              <a:cs typeface="经典综艺体简" panose="02010609000101010101" pitchFamily="49" charset="-122"/>
            </a:endParaRPr>
          </a:p>
        </p:txBody>
      </p:sp>
      <p:sp>
        <p:nvSpPr>
          <p:cNvPr id="33" name="文本框 32"/>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34" name="组合 33"/>
          <p:cNvGrpSpPr/>
          <p:nvPr/>
        </p:nvGrpSpPr>
        <p:grpSpPr>
          <a:xfrm>
            <a:off x="10871486" y="6081486"/>
            <a:ext cx="899314" cy="406400"/>
            <a:chOff x="10871486" y="6081486"/>
            <a:chExt cx="899314" cy="406400"/>
          </a:xfrm>
        </p:grpSpPr>
        <p:sp>
          <p:nvSpPr>
            <p:cNvPr id="35"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ustDataLst>
      <p:tags r:id="rId1"/>
    </p:custDataLst>
    <p:extLst>
      <p:ext uri="{BB962C8B-B14F-4D97-AF65-F5344CB8AC3E}">
        <p14:creationId xmlns:p14="http://schemas.microsoft.com/office/powerpoint/2010/main" val="278615675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par>
                                <p:cTn id="17" presetID="53" presetClass="entr" presetSubtype="16"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53" presetClass="entr" presetSubtype="16"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par>
                          <p:cTn id="32" fill="hold">
                            <p:stCondLst>
                              <p:cond delay="1500"/>
                            </p:stCondLst>
                            <p:childTnLst>
                              <p:par>
                                <p:cTn id="33" presetID="12" presetClass="entr" presetSubtype="8"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anim calcmode="lin" valueType="num">
                                      <p:cBhvr additive="base">
                                        <p:cTn id="35" dur="500"/>
                                        <p:tgtEl>
                                          <p:spTgt spid="59"/>
                                        </p:tgtEl>
                                        <p:attrNameLst>
                                          <p:attrName>ppt_x</p:attrName>
                                        </p:attrNameLst>
                                      </p:cBhvr>
                                      <p:tavLst>
                                        <p:tav tm="0">
                                          <p:val>
                                            <p:strVal val="#ppt_x-#ppt_w*1.125000"/>
                                          </p:val>
                                        </p:tav>
                                        <p:tav tm="100000">
                                          <p:val>
                                            <p:strVal val="#ppt_x"/>
                                          </p:val>
                                        </p:tav>
                                      </p:tavLst>
                                    </p:anim>
                                    <p:animEffect transition="in" filter="wipe(right)">
                                      <p:cBhvr>
                                        <p:cTn id="36" dur="500"/>
                                        <p:tgtEl>
                                          <p:spTgt spid="59"/>
                                        </p:tgtEl>
                                      </p:cBhvr>
                                    </p:animEffect>
                                  </p:childTnLst>
                                </p:cTn>
                              </p:par>
                            </p:childTnLst>
                          </p:cTn>
                        </p:par>
                        <p:par>
                          <p:cTn id="37" fill="hold">
                            <p:stCondLst>
                              <p:cond delay="2000"/>
                            </p:stCondLst>
                            <p:childTnLst>
                              <p:par>
                                <p:cTn id="38" presetID="12" presetClass="entr" presetSubtype="8"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 calcmode="lin" valueType="num">
                                      <p:cBhvr additive="base">
                                        <p:cTn id="40" dur="500"/>
                                        <p:tgtEl>
                                          <p:spTgt spid="62"/>
                                        </p:tgtEl>
                                        <p:attrNameLst>
                                          <p:attrName>ppt_x</p:attrName>
                                        </p:attrNameLst>
                                      </p:cBhvr>
                                      <p:tavLst>
                                        <p:tav tm="0">
                                          <p:val>
                                            <p:strVal val="#ppt_x-#ppt_w*1.125000"/>
                                          </p:val>
                                        </p:tav>
                                        <p:tav tm="100000">
                                          <p:val>
                                            <p:strVal val="#ppt_x"/>
                                          </p:val>
                                        </p:tav>
                                      </p:tavLst>
                                    </p:anim>
                                    <p:animEffect transition="in" filter="wipe(right)">
                                      <p:cBhvr>
                                        <p:cTn id="41" dur="500"/>
                                        <p:tgtEl>
                                          <p:spTgt spid="62"/>
                                        </p:tgtEl>
                                      </p:cBhvr>
                                    </p:animEffect>
                                  </p:childTnLst>
                                </p:cTn>
                              </p:par>
                            </p:childTnLst>
                          </p:cTn>
                        </p:par>
                        <p:par>
                          <p:cTn id="42" fill="hold">
                            <p:stCondLst>
                              <p:cond delay="2500"/>
                            </p:stCondLst>
                            <p:childTnLst>
                              <p:par>
                                <p:cTn id="43" presetID="12" presetClass="entr" presetSubtype="8"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additive="base">
                                        <p:cTn id="45" dur="500"/>
                                        <p:tgtEl>
                                          <p:spTgt spid="65"/>
                                        </p:tgtEl>
                                        <p:attrNameLst>
                                          <p:attrName>ppt_x</p:attrName>
                                        </p:attrNameLst>
                                      </p:cBhvr>
                                      <p:tavLst>
                                        <p:tav tm="0">
                                          <p:val>
                                            <p:strVal val="#ppt_x-#ppt_w*1.125000"/>
                                          </p:val>
                                        </p:tav>
                                        <p:tav tm="100000">
                                          <p:val>
                                            <p:strVal val="#ppt_x"/>
                                          </p:val>
                                        </p:tav>
                                      </p:tavLst>
                                    </p:anim>
                                    <p:animEffect transition="in" filter="wipe(right)">
                                      <p:cBhvr>
                                        <p:cTn id="46" dur="500"/>
                                        <p:tgtEl>
                                          <p:spTgt spid="65"/>
                                        </p:tgtEl>
                                      </p:cBhvr>
                                    </p:animEffect>
                                  </p:childTnLst>
                                </p:cTn>
                              </p:par>
                            </p:childTnLst>
                          </p:cTn>
                        </p:par>
                        <p:par>
                          <p:cTn id="47" fill="hold">
                            <p:stCondLst>
                              <p:cond delay="3000"/>
                            </p:stCondLst>
                            <p:childTnLst>
                              <p:par>
                                <p:cTn id="48" presetID="12" presetClass="entr" presetSubtype="8"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 calcmode="lin" valueType="num">
                                      <p:cBhvr additive="base">
                                        <p:cTn id="50" dur="500"/>
                                        <p:tgtEl>
                                          <p:spTgt spid="68"/>
                                        </p:tgtEl>
                                        <p:attrNameLst>
                                          <p:attrName>ppt_x</p:attrName>
                                        </p:attrNameLst>
                                      </p:cBhvr>
                                      <p:tavLst>
                                        <p:tav tm="0">
                                          <p:val>
                                            <p:strVal val="#ppt_x-#ppt_w*1.125000"/>
                                          </p:val>
                                        </p:tav>
                                        <p:tav tm="100000">
                                          <p:val>
                                            <p:strVal val="#ppt_x"/>
                                          </p:val>
                                        </p:tav>
                                      </p:tavLst>
                                    </p:anim>
                                    <p:animEffect transition="in" filter="wipe(right)">
                                      <p:cBhvr>
                                        <p:cTn id="5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14"/>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0237" r="10237"/>
          <a:stretch>
            <a:fillRect/>
          </a:stretch>
        </p:blipFill>
        <p:spPr/>
      </p:pic>
      <p:sp>
        <p:nvSpPr>
          <p:cNvPr id="13" name="任意多边形: 形状 12"/>
          <p:cNvSpPr/>
          <p:nvPr/>
        </p:nvSpPr>
        <p:spPr>
          <a:xfrm>
            <a:off x="1013896" y="1828800"/>
            <a:ext cx="4908953" cy="3857625"/>
          </a:xfrm>
          <a:custGeom>
            <a:avLst/>
            <a:gdLst>
              <a:gd name="connsiteX0" fmla="*/ 438150 w 4908953"/>
              <a:gd name="connsiteY0" fmla="*/ 2981325 h 3857625"/>
              <a:gd name="connsiteX1" fmla="*/ 4470803 w 4908953"/>
              <a:gd name="connsiteY1" fmla="*/ 2981325 h 3857625"/>
              <a:gd name="connsiteX2" fmla="*/ 4908953 w 4908953"/>
              <a:gd name="connsiteY2" fmla="*/ 3419475 h 3857625"/>
              <a:gd name="connsiteX3" fmla="*/ 4470803 w 4908953"/>
              <a:gd name="connsiteY3" fmla="*/ 3857625 h 3857625"/>
              <a:gd name="connsiteX4" fmla="*/ 438150 w 4908953"/>
              <a:gd name="connsiteY4" fmla="*/ 3857625 h 3857625"/>
              <a:gd name="connsiteX5" fmla="*/ 0 w 4908953"/>
              <a:gd name="connsiteY5" fmla="*/ 3419475 h 3857625"/>
              <a:gd name="connsiteX6" fmla="*/ 438150 w 4908953"/>
              <a:gd name="connsiteY6" fmla="*/ 2981325 h 3857625"/>
              <a:gd name="connsiteX7" fmla="*/ 438150 w 4908953"/>
              <a:gd name="connsiteY7" fmla="*/ 1987550 h 3857625"/>
              <a:gd name="connsiteX8" fmla="*/ 4470803 w 4908953"/>
              <a:gd name="connsiteY8" fmla="*/ 1987550 h 3857625"/>
              <a:gd name="connsiteX9" fmla="*/ 4908953 w 4908953"/>
              <a:gd name="connsiteY9" fmla="*/ 2425700 h 3857625"/>
              <a:gd name="connsiteX10" fmla="*/ 4470803 w 4908953"/>
              <a:gd name="connsiteY10" fmla="*/ 2863850 h 3857625"/>
              <a:gd name="connsiteX11" fmla="*/ 438150 w 4908953"/>
              <a:gd name="connsiteY11" fmla="*/ 2863850 h 3857625"/>
              <a:gd name="connsiteX12" fmla="*/ 0 w 4908953"/>
              <a:gd name="connsiteY12" fmla="*/ 2425700 h 3857625"/>
              <a:gd name="connsiteX13" fmla="*/ 438150 w 4908953"/>
              <a:gd name="connsiteY13" fmla="*/ 1987550 h 3857625"/>
              <a:gd name="connsiteX14" fmla="*/ 438150 w 4908953"/>
              <a:gd name="connsiteY14" fmla="*/ 993775 h 3857625"/>
              <a:gd name="connsiteX15" fmla="*/ 4470803 w 4908953"/>
              <a:gd name="connsiteY15" fmla="*/ 993775 h 3857625"/>
              <a:gd name="connsiteX16" fmla="*/ 4908953 w 4908953"/>
              <a:gd name="connsiteY16" fmla="*/ 1431925 h 3857625"/>
              <a:gd name="connsiteX17" fmla="*/ 4470803 w 4908953"/>
              <a:gd name="connsiteY17" fmla="*/ 1870075 h 3857625"/>
              <a:gd name="connsiteX18" fmla="*/ 438150 w 4908953"/>
              <a:gd name="connsiteY18" fmla="*/ 1870075 h 3857625"/>
              <a:gd name="connsiteX19" fmla="*/ 0 w 4908953"/>
              <a:gd name="connsiteY19" fmla="*/ 1431925 h 3857625"/>
              <a:gd name="connsiteX20" fmla="*/ 438150 w 4908953"/>
              <a:gd name="connsiteY20" fmla="*/ 993775 h 3857625"/>
              <a:gd name="connsiteX21" fmla="*/ 438150 w 4908953"/>
              <a:gd name="connsiteY21" fmla="*/ 0 h 3857625"/>
              <a:gd name="connsiteX22" fmla="*/ 4470803 w 4908953"/>
              <a:gd name="connsiteY22" fmla="*/ 0 h 3857625"/>
              <a:gd name="connsiteX23" fmla="*/ 4908953 w 4908953"/>
              <a:gd name="connsiteY23" fmla="*/ 438150 h 3857625"/>
              <a:gd name="connsiteX24" fmla="*/ 4470803 w 4908953"/>
              <a:gd name="connsiteY24" fmla="*/ 876300 h 3857625"/>
              <a:gd name="connsiteX25" fmla="*/ 438150 w 4908953"/>
              <a:gd name="connsiteY25" fmla="*/ 876300 h 3857625"/>
              <a:gd name="connsiteX26" fmla="*/ 0 w 4908953"/>
              <a:gd name="connsiteY26" fmla="*/ 438150 h 3857625"/>
              <a:gd name="connsiteX27" fmla="*/ 438150 w 4908953"/>
              <a:gd name="connsiteY27" fmla="*/ 0 h 385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08953" h="3857625">
                <a:moveTo>
                  <a:pt x="438150" y="2981325"/>
                </a:moveTo>
                <a:lnTo>
                  <a:pt x="4470803" y="2981325"/>
                </a:lnTo>
                <a:cubicBezTo>
                  <a:pt x="4712787" y="2981325"/>
                  <a:pt x="4908953" y="3177491"/>
                  <a:pt x="4908953" y="3419475"/>
                </a:cubicBezTo>
                <a:cubicBezTo>
                  <a:pt x="4908953" y="3661459"/>
                  <a:pt x="4712787" y="3857625"/>
                  <a:pt x="4470803" y="3857625"/>
                </a:cubicBezTo>
                <a:lnTo>
                  <a:pt x="438150" y="3857625"/>
                </a:lnTo>
                <a:cubicBezTo>
                  <a:pt x="196166" y="3857625"/>
                  <a:pt x="0" y="3661459"/>
                  <a:pt x="0" y="3419475"/>
                </a:cubicBezTo>
                <a:cubicBezTo>
                  <a:pt x="0" y="3177491"/>
                  <a:pt x="196166" y="2981325"/>
                  <a:pt x="438150" y="2981325"/>
                </a:cubicBezTo>
                <a:close/>
                <a:moveTo>
                  <a:pt x="438150" y="1987550"/>
                </a:moveTo>
                <a:lnTo>
                  <a:pt x="4470803" y="1987550"/>
                </a:lnTo>
                <a:cubicBezTo>
                  <a:pt x="4712787" y="1987550"/>
                  <a:pt x="4908953" y="2183716"/>
                  <a:pt x="4908953" y="2425700"/>
                </a:cubicBezTo>
                <a:cubicBezTo>
                  <a:pt x="4908953" y="2667684"/>
                  <a:pt x="4712787" y="2863850"/>
                  <a:pt x="4470803" y="2863850"/>
                </a:cubicBezTo>
                <a:lnTo>
                  <a:pt x="438150" y="2863850"/>
                </a:lnTo>
                <a:cubicBezTo>
                  <a:pt x="196166" y="2863850"/>
                  <a:pt x="0" y="2667684"/>
                  <a:pt x="0" y="2425700"/>
                </a:cubicBezTo>
                <a:cubicBezTo>
                  <a:pt x="0" y="2183716"/>
                  <a:pt x="196166" y="1987550"/>
                  <a:pt x="438150" y="1987550"/>
                </a:cubicBezTo>
                <a:close/>
                <a:moveTo>
                  <a:pt x="438150" y="993775"/>
                </a:moveTo>
                <a:lnTo>
                  <a:pt x="4470803" y="993775"/>
                </a:lnTo>
                <a:cubicBezTo>
                  <a:pt x="4712787" y="993775"/>
                  <a:pt x="4908953" y="1189941"/>
                  <a:pt x="4908953" y="1431925"/>
                </a:cubicBezTo>
                <a:cubicBezTo>
                  <a:pt x="4908953" y="1673909"/>
                  <a:pt x="4712787" y="1870075"/>
                  <a:pt x="4470803" y="1870075"/>
                </a:cubicBezTo>
                <a:lnTo>
                  <a:pt x="438150" y="1870075"/>
                </a:lnTo>
                <a:cubicBezTo>
                  <a:pt x="196166" y="1870075"/>
                  <a:pt x="0" y="1673909"/>
                  <a:pt x="0" y="1431925"/>
                </a:cubicBezTo>
                <a:cubicBezTo>
                  <a:pt x="0" y="1189941"/>
                  <a:pt x="196166" y="993775"/>
                  <a:pt x="438150" y="993775"/>
                </a:cubicBezTo>
                <a:close/>
                <a:moveTo>
                  <a:pt x="438150" y="0"/>
                </a:moveTo>
                <a:lnTo>
                  <a:pt x="4470803" y="0"/>
                </a:lnTo>
                <a:cubicBezTo>
                  <a:pt x="4712787" y="0"/>
                  <a:pt x="4908953" y="196166"/>
                  <a:pt x="4908953" y="438150"/>
                </a:cubicBezTo>
                <a:cubicBezTo>
                  <a:pt x="4908953" y="680134"/>
                  <a:pt x="4712787" y="876300"/>
                  <a:pt x="4470803" y="876300"/>
                </a:cubicBezTo>
                <a:lnTo>
                  <a:pt x="438150" y="876300"/>
                </a:lnTo>
                <a:cubicBezTo>
                  <a:pt x="196166" y="876300"/>
                  <a:pt x="0" y="680134"/>
                  <a:pt x="0" y="438150"/>
                </a:cubicBezTo>
                <a:cubicBezTo>
                  <a:pt x="0" y="196166"/>
                  <a:pt x="196166" y="0"/>
                  <a:pt x="438150" y="0"/>
                </a:cubicBezTo>
                <a:close/>
              </a:path>
            </a:pathLst>
          </a:cu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latin typeface="Arial"/>
              <a:ea typeface="微软雅黑"/>
            </a:endParaRPr>
          </a:p>
        </p:txBody>
      </p:sp>
      <p:sp>
        <p:nvSpPr>
          <p:cNvPr id="16" name="菱形 15"/>
          <p:cNvSpPr/>
          <p:nvPr/>
        </p:nvSpPr>
        <p:spPr>
          <a:xfrm>
            <a:off x="6457949" y="1667040"/>
            <a:ext cx="809671" cy="80967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7" name="菱形 16"/>
          <p:cNvSpPr/>
          <p:nvPr/>
        </p:nvSpPr>
        <p:spPr>
          <a:xfrm>
            <a:off x="6457949" y="2796752"/>
            <a:ext cx="809671" cy="80967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18" name="菱形 17"/>
          <p:cNvSpPr/>
          <p:nvPr/>
        </p:nvSpPr>
        <p:spPr>
          <a:xfrm>
            <a:off x="6457949" y="3926464"/>
            <a:ext cx="809671" cy="80967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19" name="菱形 18"/>
          <p:cNvSpPr/>
          <p:nvPr/>
        </p:nvSpPr>
        <p:spPr>
          <a:xfrm>
            <a:off x="6457949" y="5056176"/>
            <a:ext cx="809671" cy="80967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grpSp>
        <p:nvGrpSpPr>
          <p:cNvPr id="20" name="组合 19"/>
          <p:cNvGrpSpPr/>
          <p:nvPr/>
        </p:nvGrpSpPr>
        <p:grpSpPr>
          <a:xfrm>
            <a:off x="7420020" y="1590864"/>
            <a:ext cx="3806780" cy="962022"/>
            <a:chOff x="6302885" y="1678126"/>
            <a:chExt cx="3806780" cy="962022"/>
          </a:xfrm>
        </p:grpSpPr>
        <p:sp>
          <p:nvSpPr>
            <p:cNvPr id="21" name="矩形 20"/>
            <p:cNvSpPr/>
            <p:nvPr/>
          </p:nvSpPr>
          <p:spPr>
            <a:xfrm>
              <a:off x="6302885" y="2030750"/>
              <a:ext cx="3806780"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50000"/>
                      <a:lumOff val="50000"/>
                    </a:schemeClr>
                  </a:solidFill>
                </a:rPr>
                <a:t>click here to add text click here to add text click here to add text click here to add text </a:t>
              </a:r>
              <a:endParaRPr lang="zh-CN" altLang="en-US" sz="1400" dirty="0">
                <a:solidFill>
                  <a:schemeClr val="tx1">
                    <a:lumMod val="50000"/>
                    <a:lumOff val="50000"/>
                  </a:schemeClr>
                </a:solidFill>
              </a:endParaRPr>
            </a:p>
          </p:txBody>
        </p:sp>
        <p:sp>
          <p:nvSpPr>
            <p:cNvPr id="22" name="矩形 21"/>
            <p:cNvSpPr/>
            <p:nvPr/>
          </p:nvSpPr>
          <p:spPr>
            <a:xfrm>
              <a:off x="6302885" y="1678126"/>
              <a:ext cx="3210874" cy="402546"/>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65000"/>
                      <a:lumOff val="35000"/>
                    </a:schemeClr>
                  </a:solidFill>
                </a:rPr>
                <a:t>Development plan analysis</a:t>
              </a:r>
              <a:endParaRPr lang="zh-CN" altLang="en-US" b="1" dirty="0">
                <a:solidFill>
                  <a:schemeClr val="tx1">
                    <a:lumMod val="65000"/>
                    <a:lumOff val="35000"/>
                  </a:schemeClr>
                </a:solidFill>
              </a:endParaRPr>
            </a:p>
          </p:txBody>
        </p:sp>
      </p:grpSp>
      <p:grpSp>
        <p:nvGrpSpPr>
          <p:cNvPr id="23" name="组合 22"/>
          <p:cNvGrpSpPr/>
          <p:nvPr/>
        </p:nvGrpSpPr>
        <p:grpSpPr>
          <a:xfrm>
            <a:off x="7420019" y="2720576"/>
            <a:ext cx="3806781" cy="962022"/>
            <a:chOff x="6302884" y="1678126"/>
            <a:chExt cx="3806781" cy="962022"/>
          </a:xfrm>
        </p:grpSpPr>
        <p:sp>
          <p:nvSpPr>
            <p:cNvPr id="24" name="矩形 23"/>
            <p:cNvSpPr/>
            <p:nvPr/>
          </p:nvSpPr>
          <p:spPr>
            <a:xfrm>
              <a:off x="6302885" y="2030750"/>
              <a:ext cx="3806780"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50000"/>
                      <a:lumOff val="50000"/>
                    </a:schemeClr>
                  </a:solidFill>
                </a:rPr>
                <a:t>click here to add text click here to add text click here to add text click here to add text </a:t>
              </a:r>
              <a:endParaRPr lang="zh-CN" altLang="en-US" sz="1400" dirty="0">
                <a:solidFill>
                  <a:schemeClr val="tx1">
                    <a:lumMod val="50000"/>
                    <a:lumOff val="50000"/>
                  </a:schemeClr>
                </a:solidFill>
              </a:endParaRPr>
            </a:p>
          </p:txBody>
        </p:sp>
        <p:sp>
          <p:nvSpPr>
            <p:cNvPr id="25" name="矩形 24"/>
            <p:cNvSpPr/>
            <p:nvPr/>
          </p:nvSpPr>
          <p:spPr>
            <a:xfrm>
              <a:off x="6302884" y="1678126"/>
              <a:ext cx="3758083" cy="402546"/>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65000"/>
                      <a:lumOff val="35000"/>
                    </a:schemeClr>
                  </a:solidFill>
                </a:rPr>
                <a:t>Development plan analysis</a:t>
              </a:r>
              <a:endParaRPr lang="zh-CN" altLang="en-US" b="1" dirty="0">
                <a:solidFill>
                  <a:schemeClr val="tx1">
                    <a:lumMod val="65000"/>
                    <a:lumOff val="35000"/>
                  </a:schemeClr>
                </a:solidFill>
              </a:endParaRPr>
            </a:p>
          </p:txBody>
        </p:sp>
      </p:grpSp>
      <p:grpSp>
        <p:nvGrpSpPr>
          <p:cNvPr id="26" name="组合 25"/>
          <p:cNvGrpSpPr/>
          <p:nvPr/>
        </p:nvGrpSpPr>
        <p:grpSpPr>
          <a:xfrm>
            <a:off x="7420020" y="3851500"/>
            <a:ext cx="3806780" cy="962022"/>
            <a:chOff x="6302885" y="1678126"/>
            <a:chExt cx="3806780" cy="962022"/>
          </a:xfrm>
        </p:grpSpPr>
        <p:sp>
          <p:nvSpPr>
            <p:cNvPr id="27" name="矩形 26"/>
            <p:cNvSpPr/>
            <p:nvPr/>
          </p:nvSpPr>
          <p:spPr>
            <a:xfrm>
              <a:off x="6302885" y="2030750"/>
              <a:ext cx="3806780"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50000"/>
                      <a:lumOff val="50000"/>
                    </a:schemeClr>
                  </a:solidFill>
                </a:rPr>
                <a:t>click here to add text click here to add text click here to add text click here to add text </a:t>
              </a:r>
              <a:endParaRPr lang="zh-CN" altLang="en-US" sz="1400" dirty="0">
                <a:solidFill>
                  <a:schemeClr val="tx1">
                    <a:lumMod val="50000"/>
                    <a:lumOff val="50000"/>
                  </a:schemeClr>
                </a:solidFill>
              </a:endParaRPr>
            </a:p>
          </p:txBody>
        </p:sp>
        <p:sp>
          <p:nvSpPr>
            <p:cNvPr id="28" name="矩形 27"/>
            <p:cNvSpPr/>
            <p:nvPr/>
          </p:nvSpPr>
          <p:spPr>
            <a:xfrm>
              <a:off x="6302885" y="1678126"/>
              <a:ext cx="3758082" cy="402546"/>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65000"/>
                      <a:lumOff val="35000"/>
                    </a:schemeClr>
                  </a:solidFill>
                </a:rPr>
                <a:t>Development plan analysis</a:t>
              </a:r>
              <a:endParaRPr lang="zh-CN" altLang="en-US" b="1" dirty="0">
                <a:solidFill>
                  <a:schemeClr val="tx1">
                    <a:lumMod val="65000"/>
                    <a:lumOff val="35000"/>
                  </a:schemeClr>
                </a:solidFill>
              </a:endParaRPr>
            </a:p>
          </p:txBody>
        </p:sp>
      </p:grpSp>
      <p:grpSp>
        <p:nvGrpSpPr>
          <p:cNvPr id="29" name="组合 28"/>
          <p:cNvGrpSpPr/>
          <p:nvPr/>
        </p:nvGrpSpPr>
        <p:grpSpPr>
          <a:xfrm>
            <a:off x="7420019" y="4980000"/>
            <a:ext cx="3806781" cy="962022"/>
            <a:chOff x="6302884" y="1678126"/>
            <a:chExt cx="3806781" cy="962022"/>
          </a:xfrm>
        </p:grpSpPr>
        <p:sp>
          <p:nvSpPr>
            <p:cNvPr id="30" name="矩形 29"/>
            <p:cNvSpPr/>
            <p:nvPr/>
          </p:nvSpPr>
          <p:spPr>
            <a:xfrm>
              <a:off x="6302885" y="2030750"/>
              <a:ext cx="3806780"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50000"/>
                      <a:lumOff val="50000"/>
                    </a:schemeClr>
                  </a:solidFill>
                </a:rPr>
                <a:t>click here to add text click here to add text click here to add text click here to add text </a:t>
              </a:r>
              <a:endParaRPr lang="zh-CN" altLang="en-US" sz="1400" dirty="0">
                <a:solidFill>
                  <a:schemeClr val="tx1">
                    <a:lumMod val="50000"/>
                    <a:lumOff val="50000"/>
                  </a:schemeClr>
                </a:solidFill>
              </a:endParaRPr>
            </a:p>
          </p:txBody>
        </p:sp>
        <p:sp>
          <p:nvSpPr>
            <p:cNvPr id="31" name="矩形 30"/>
            <p:cNvSpPr/>
            <p:nvPr/>
          </p:nvSpPr>
          <p:spPr>
            <a:xfrm>
              <a:off x="6302884" y="1678126"/>
              <a:ext cx="3385803" cy="402546"/>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65000"/>
                      <a:lumOff val="35000"/>
                    </a:schemeClr>
                  </a:solidFill>
                </a:rPr>
                <a:t>Development plan analysis</a:t>
              </a:r>
              <a:endParaRPr lang="zh-CN" altLang="en-US" b="1" dirty="0">
                <a:solidFill>
                  <a:schemeClr val="tx1">
                    <a:lumMod val="65000"/>
                    <a:lumOff val="35000"/>
                  </a:schemeClr>
                </a:solidFill>
              </a:endParaRPr>
            </a:p>
          </p:txBody>
        </p:sp>
      </p:grpSp>
      <p:pic>
        <p:nvPicPr>
          <p:cNvPr id="32" name="图片 31"/>
          <p:cNvPicPr>
            <a:picLocks noChangeAspect="1"/>
          </p:cNvPicPr>
          <p:nvPr/>
        </p:nvPicPr>
        <p:blipFill rotWithShape="1">
          <a:blip r:embed="rId4"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33" name="文本框 32"/>
          <p:cNvSpPr txBox="1"/>
          <p:nvPr/>
        </p:nvSpPr>
        <p:spPr>
          <a:xfrm>
            <a:off x="2701791" y="401149"/>
            <a:ext cx="7022654"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Market assessment analysis</a:t>
            </a:r>
            <a:endParaRPr lang="zh-CN" altLang="en-US" sz="2800" b="1" dirty="0">
              <a:latin typeface="+mj-ea"/>
              <a:ea typeface="+mj-ea"/>
              <a:cs typeface="经典综艺体简" panose="02010609000101010101" pitchFamily="49" charset="-122"/>
            </a:endParaRPr>
          </a:p>
        </p:txBody>
      </p:sp>
      <p:sp>
        <p:nvSpPr>
          <p:cNvPr id="34" name="文本框 33"/>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35" name="组合 34"/>
          <p:cNvGrpSpPr/>
          <p:nvPr/>
        </p:nvGrpSpPr>
        <p:grpSpPr>
          <a:xfrm>
            <a:off x="10871486" y="6081486"/>
            <a:ext cx="899314" cy="406400"/>
            <a:chOff x="10871486" y="6081486"/>
            <a:chExt cx="899314" cy="406400"/>
          </a:xfrm>
        </p:grpSpPr>
        <p:sp>
          <p:nvSpPr>
            <p:cNvPr id="36"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33330122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par>
                              <p:cTn id="32" fill="hold">
                                <p:stCondLst>
                                  <p:cond delay="1000"/>
                                </p:stCondLst>
                                <p:childTnLst>
                                  <p:par>
                                    <p:cTn id="33" presetID="2" presetClass="entr" presetSubtype="2" fill="hold" nodeType="afterEffect" p14:presetBounceEnd="60000">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14:bounceEnd="60000">
                                          <p:cBhvr additive="base">
                                            <p:cTn id="35" dur="10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36" dur="10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14:presetBounceEnd="60000">
                                      <p:stCondLst>
                                        <p:cond delay="250"/>
                                      </p:stCondLst>
                                      <p:childTnLst>
                                        <p:set>
                                          <p:cBhvr>
                                            <p:cTn id="38" dur="1" fill="hold">
                                              <p:stCondLst>
                                                <p:cond delay="0"/>
                                              </p:stCondLst>
                                            </p:cTn>
                                            <p:tgtEl>
                                              <p:spTgt spid="23"/>
                                            </p:tgtEl>
                                            <p:attrNameLst>
                                              <p:attrName>style.visibility</p:attrName>
                                            </p:attrNameLst>
                                          </p:cBhvr>
                                          <p:to>
                                            <p:strVal val="visible"/>
                                          </p:to>
                                        </p:set>
                                        <p:anim calcmode="lin" valueType="num" p14:bounceEnd="60000">
                                          <p:cBhvr additive="base">
                                            <p:cTn id="39" dur="1000" fill="hold"/>
                                            <p:tgtEl>
                                              <p:spTgt spid="23"/>
                                            </p:tgtEl>
                                            <p:attrNameLst>
                                              <p:attrName>ppt_x</p:attrName>
                                            </p:attrNameLst>
                                          </p:cBhvr>
                                          <p:tavLst>
                                            <p:tav tm="0">
                                              <p:val>
                                                <p:strVal val="1+#ppt_w/2"/>
                                              </p:val>
                                            </p:tav>
                                            <p:tav tm="100000">
                                              <p:val>
                                                <p:strVal val="#ppt_x"/>
                                              </p:val>
                                            </p:tav>
                                          </p:tavLst>
                                        </p:anim>
                                        <p:anim calcmode="lin" valueType="num" p14:bounceEnd="60000">
                                          <p:cBhvr additive="base">
                                            <p:cTn id="40" dur="1000" fill="hold"/>
                                            <p:tgtEl>
                                              <p:spTgt spid="23"/>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14:presetBounceEnd="60000">
                                      <p:stCondLst>
                                        <p:cond delay="500"/>
                                      </p:stCondLst>
                                      <p:childTnLst>
                                        <p:set>
                                          <p:cBhvr>
                                            <p:cTn id="42" dur="1" fill="hold">
                                              <p:stCondLst>
                                                <p:cond delay="0"/>
                                              </p:stCondLst>
                                            </p:cTn>
                                            <p:tgtEl>
                                              <p:spTgt spid="26"/>
                                            </p:tgtEl>
                                            <p:attrNameLst>
                                              <p:attrName>style.visibility</p:attrName>
                                            </p:attrNameLst>
                                          </p:cBhvr>
                                          <p:to>
                                            <p:strVal val="visible"/>
                                          </p:to>
                                        </p:set>
                                        <p:anim calcmode="lin" valueType="num" p14:bounceEnd="60000">
                                          <p:cBhvr additive="base">
                                            <p:cTn id="43" dur="1000" fill="hold"/>
                                            <p:tgtEl>
                                              <p:spTgt spid="26"/>
                                            </p:tgtEl>
                                            <p:attrNameLst>
                                              <p:attrName>ppt_x</p:attrName>
                                            </p:attrNameLst>
                                          </p:cBhvr>
                                          <p:tavLst>
                                            <p:tav tm="0">
                                              <p:val>
                                                <p:strVal val="1+#ppt_w/2"/>
                                              </p:val>
                                            </p:tav>
                                            <p:tav tm="100000">
                                              <p:val>
                                                <p:strVal val="#ppt_x"/>
                                              </p:val>
                                            </p:tav>
                                          </p:tavLst>
                                        </p:anim>
                                        <p:anim calcmode="lin" valueType="num" p14:bounceEnd="60000">
                                          <p:cBhvr additive="base">
                                            <p:cTn id="44" dur="10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14:presetBounceEnd="60000">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14:bounceEnd="60000">
                                          <p:cBhvr additive="base">
                                            <p:cTn id="47" dur="1000" fill="hold"/>
                                            <p:tgtEl>
                                              <p:spTgt spid="29"/>
                                            </p:tgtEl>
                                            <p:attrNameLst>
                                              <p:attrName>ppt_x</p:attrName>
                                            </p:attrNameLst>
                                          </p:cBhvr>
                                          <p:tavLst>
                                            <p:tav tm="0">
                                              <p:val>
                                                <p:strVal val="1+#ppt_w/2"/>
                                              </p:val>
                                            </p:tav>
                                            <p:tav tm="100000">
                                              <p:val>
                                                <p:strVal val="#ppt_x"/>
                                              </p:val>
                                            </p:tav>
                                          </p:tavLst>
                                        </p:anim>
                                        <p:anim calcmode="lin" valueType="num" p14:bounceEnd="60000">
                                          <p:cBhvr additive="base">
                                            <p:cTn id="4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fltVal val="0"/>
                                              </p:val>
                                            </p:tav>
                                            <p:tav tm="100000">
                                              <p:val>
                                                <p:strVal val="#ppt_w"/>
                                              </p:val>
                                            </p:tav>
                                          </p:tavLst>
                                        </p:anim>
                                        <p:anim calcmode="lin" valueType="num">
                                          <p:cBhvr>
                                            <p:cTn id="30" dur="500" fill="hold"/>
                                            <p:tgtEl>
                                              <p:spTgt spid="19"/>
                                            </p:tgtEl>
                                            <p:attrNameLst>
                                              <p:attrName>ppt_h</p:attrName>
                                            </p:attrNameLst>
                                          </p:cBhvr>
                                          <p:tavLst>
                                            <p:tav tm="0">
                                              <p:val>
                                                <p:fltVal val="0"/>
                                              </p:val>
                                            </p:tav>
                                            <p:tav tm="100000">
                                              <p:val>
                                                <p:strVal val="#ppt_h"/>
                                              </p:val>
                                            </p:tav>
                                          </p:tavLst>
                                        </p:anim>
                                        <p:animEffect transition="in" filter="fade">
                                          <p:cBhvr>
                                            <p:cTn id="31" dur="500"/>
                                            <p:tgtEl>
                                              <p:spTgt spid="19"/>
                                            </p:tgtEl>
                                          </p:cBhvr>
                                        </p:animEffect>
                                      </p:childTnLst>
                                    </p:cTn>
                                  </p:par>
                                </p:childTnLst>
                              </p:cTn>
                            </p:par>
                            <p:par>
                              <p:cTn id="32" fill="hold">
                                <p:stCondLst>
                                  <p:cond delay="1000"/>
                                </p:stCondLst>
                                <p:childTnLst>
                                  <p:par>
                                    <p:cTn id="33" presetID="2" presetClass="entr" presetSubtype="2"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1000" fill="hold"/>
                                            <p:tgtEl>
                                              <p:spTgt spid="20"/>
                                            </p:tgtEl>
                                            <p:attrNameLst>
                                              <p:attrName>ppt_x</p:attrName>
                                            </p:attrNameLst>
                                          </p:cBhvr>
                                          <p:tavLst>
                                            <p:tav tm="0">
                                              <p:val>
                                                <p:strVal val="1+#ppt_w/2"/>
                                              </p:val>
                                            </p:tav>
                                            <p:tav tm="100000">
                                              <p:val>
                                                <p:strVal val="#ppt_x"/>
                                              </p:val>
                                            </p:tav>
                                          </p:tavLst>
                                        </p:anim>
                                        <p:anim calcmode="lin" valueType="num">
                                          <p:cBhvr additive="base">
                                            <p:cTn id="36" dur="10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25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1000" fill="hold"/>
                                            <p:tgtEl>
                                              <p:spTgt spid="23"/>
                                            </p:tgtEl>
                                            <p:attrNameLst>
                                              <p:attrName>ppt_x</p:attrName>
                                            </p:attrNameLst>
                                          </p:cBhvr>
                                          <p:tavLst>
                                            <p:tav tm="0">
                                              <p:val>
                                                <p:strVal val="1+#ppt_w/2"/>
                                              </p:val>
                                            </p:tav>
                                            <p:tav tm="100000">
                                              <p:val>
                                                <p:strVal val="#ppt_x"/>
                                              </p:val>
                                            </p:tav>
                                          </p:tavLst>
                                        </p:anim>
                                        <p:anim calcmode="lin" valueType="num">
                                          <p:cBhvr additive="base">
                                            <p:cTn id="40" dur="1000" fill="hold"/>
                                            <p:tgtEl>
                                              <p:spTgt spid="23"/>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50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1000" fill="hold"/>
                                            <p:tgtEl>
                                              <p:spTgt spid="26"/>
                                            </p:tgtEl>
                                            <p:attrNameLst>
                                              <p:attrName>ppt_x</p:attrName>
                                            </p:attrNameLst>
                                          </p:cBhvr>
                                          <p:tavLst>
                                            <p:tav tm="0">
                                              <p:val>
                                                <p:strVal val="1+#ppt_w/2"/>
                                              </p:val>
                                            </p:tav>
                                            <p:tav tm="100000">
                                              <p:val>
                                                <p:strVal val="#ppt_x"/>
                                              </p:val>
                                            </p:tav>
                                          </p:tavLst>
                                        </p:anim>
                                        <p:anim calcmode="lin" valueType="num">
                                          <p:cBhvr additive="base">
                                            <p:cTn id="44" dur="10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2"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1000" fill="hold"/>
                                            <p:tgtEl>
                                              <p:spTgt spid="29"/>
                                            </p:tgtEl>
                                            <p:attrNameLst>
                                              <p:attrName>ppt_x</p:attrName>
                                            </p:attrNameLst>
                                          </p:cBhvr>
                                          <p:tavLst>
                                            <p:tav tm="0">
                                              <p:val>
                                                <p:strVal val="1+#ppt_w/2"/>
                                              </p:val>
                                            </p:tav>
                                            <p:tav tm="100000">
                                              <p:val>
                                                <p:strVal val="#ppt_x"/>
                                              </p:val>
                                            </p:tav>
                                          </p:tavLst>
                                        </p:anim>
                                        <p:anim calcmode="lin" valueType="num">
                                          <p:cBhvr additive="base">
                                            <p:cTn id="48" dur="10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19"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53" r="53"/>
          <a:stretch>
            <a:fillRect/>
          </a:stretch>
        </p:blipFill>
        <p:spPr>
          <a:ln>
            <a:solidFill>
              <a:schemeClr val="bg1">
                <a:lumMod val="75000"/>
              </a:schemeClr>
            </a:solidFill>
          </a:ln>
        </p:spPr>
      </p:pic>
      <p:pic>
        <p:nvPicPr>
          <p:cNvPr id="38" name="图片占位符 37"/>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53" r="53"/>
          <a:stretch>
            <a:fillRect/>
          </a:stretch>
        </p:blipFill>
        <p:spPr>
          <a:ln>
            <a:solidFill>
              <a:schemeClr val="bg1">
                <a:lumMod val="75000"/>
              </a:schemeClr>
            </a:solidFill>
          </a:ln>
        </p:spPr>
      </p:pic>
      <p:pic>
        <p:nvPicPr>
          <p:cNvPr id="37" name="图片占位符 36"/>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l="53" r="53"/>
          <a:stretch>
            <a:fillRect/>
          </a:stretch>
        </p:blipFill>
        <p:spPr>
          <a:ln>
            <a:solidFill>
              <a:schemeClr val="bg1">
                <a:lumMod val="75000"/>
              </a:schemeClr>
            </a:solidFill>
          </a:ln>
        </p:spPr>
      </p:pic>
      <p:pic>
        <p:nvPicPr>
          <p:cNvPr id="39" name="图片占位符 38"/>
          <p:cNvPicPr>
            <a:picLocks noGrp="1" noChangeAspect="1"/>
          </p:cNvPicPr>
          <p:nvPr>
            <p:ph type="pic" sz="quarter" idx="14"/>
          </p:nvPr>
        </p:nvPicPr>
        <p:blipFill>
          <a:blip r:embed="rId6" cstate="print">
            <a:extLst>
              <a:ext uri="{28A0092B-C50C-407E-A947-70E740481C1C}">
                <a14:useLocalDpi xmlns:a14="http://schemas.microsoft.com/office/drawing/2010/main" val="0"/>
              </a:ext>
            </a:extLst>
          </a:blip>
          <a:srcRect l="53" r="53"/>
          <a:stretch>
            <a:fillRect/>
          </a:stretch>
        </p:blipFill>
        <p:spPr>
          <a:ln>
            <a:solidFill>
              <a:schemeClr val="bg1">
                <a:lumMod val="75000"/>
              </a:schemeClr>
            </a:solidFill>
          </a:ln>
        </p:spPr>
      </p:pic>
      <p:grpSp>
        <p:nvGrpSpPr>
          <p:cNvPr id="40" name="组合 39"/>
          <p:cNvGrpSpPr/>
          <p:nvPr/>
        </p:nvGrpSpPr>
        <p:grpSpPr>
          <a:xfrm>
            <a:off x="1176164" y="1987309"/>
            <a:ext cx="4498461" cy="834815"/>
            <a:chOff x="1367579" y="1996834"/>
            <a:chExt cx="4498461" cy="834815"/>
          </a:xfrm>
        </p:grpSpPr>
        <p:grpSp>
          <p:nvGrpSpPr>
            <p:cNvPr id="41" name="组合 40"/>
            <p:cNvGrpSpPr/>
            <p:nvPr/>
          </p:nvGrpSpPr>
          <p:grpSpPr>
            <a:xfrm>
              <a:off x="2123229" y="1996834"/>
              <a:ext cx="3742811" cy="834815"/>
              <a:chOff x="7483989" y="3433235"/>
              <a:chExt cx="3742811" cy="834815"/>
            </a:xfrm>
          </p:grpSpPr>
          <p:sp>
            <p:nvSpPr>
              <p:cNvPr id="45" name="矩形 44"/>
              <p:cNvSpPr/>
              <p:nvPr/>
            </p:nvSpPr>
            <p:spPr>
              <a:xfrm>
                <a:off x="7483989" y="3732519"/>
                <a:ext cx="3742811" cy="53553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1200" dirty="0">
                    <a:solidFill>
                      <a:schemeClr val="tx1">
                        <a:lumMod val="75000"/>
                        <a:lumOff val="25000"/>
                      </a:schemeClr>
                    </a:solidFill>
                    <a:latin typeface="+mn-ea"/>
                  </a:rPr>
                  <a:t>click here to add text click here to add text click here to add text click here to add text </a:t>
                </a:r>
                <a:endParaRPr lang="zh-CN" altLang="en-US" sz="1200" dirty="0">
                  <a:solidFill>
                    <a:schemeClr val="tx1">
                      <a:lumMod val="75000"/>
                      <a:lumOff val="25000"/>
                    </a:schemeClr>
                  </a:solidFill>
                  <a:latin typeface="+mn-ea"/>
                </a:endParaRPr>
              </a:p>
            </p:txBody>
          </p:sp>
          <p:sp>
            <p:nvSpPr>
              <p:cNvPr id="46" name="矩形 45"/>
              <p:cNvSpPr/>
              <p:nvPr/>
            </p:nvSpPr>
            <p:spPr>
              <a:xfrm>
                <a:off x="7483989" y="3433235"/>
                <a:ext cx="3053654" cy="36279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1600" b="1" dirty="0">
                    <a:latin typeface="+mn-ea"/>
                  </a:rPr>
                  <a:t>Promotion plan analysis</a:t>
                </a:r>
                <a:endParaRPr lang="zh-CN" altLang="en-US" sz="1600" b="1" dirty="0">
                  <a:latin typeface="+mn-ea"/>
                </a:endParaRPr>
              </a:p>
            </p:txBody>
          </p:sp>
        </p:grpSp>
        <p:grpSp>
          <p:nvGrpSpPr>
            <p:cNvPr id="42" name="组合 41"/>
            <p:cNvGrpSpPr/>
            <p:nvPr/>
          </p:nvGrpSpPr>
          <p:grpSpPr>
            <a:xfrm>
              <a:off x="1367579" y="2122141"/>
              <a:ext cx="584200" cy="584200"/>
              <a:chOff x="1028700" y="1853169"/>
              <a:chExt cx="787400" cy="787400"/>
            </a:xfrm>
          </p:grpSpPr>
          <p:sp>
            <p:nvSpPr>
              <p:cNvPr id="43" name="椭圆 42"/>
              <p:cNvSpPr/>
              <p:nvPr/>
            </p:nvSpPr>
            <p:spPr>
              <a:xfrm>
                <a:off x="1028700" y="1853169"/>
                <a:ext cx="787400" cy="787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椭圆 9"/>
              <p:cNvSpPr/>
              <p:nvPr/>
            </p:nvSpPr>
            <p:spPr>
              <a:xfrm>
                <a:off x="1237694" y="2063723"/>
                <a:ext cx="369412" cy="366291"/>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47" name="组合 46"/>
          <p:cNvGrpSpPr/>
          <p:nvPr/>
        </p:nvGrpSpPr>
        <p:grpSpPr>
          <a:xfrm>
            <a:off x="1176164" y="3235084"/>
            <a:ext cx="4498461" cy="834815"/>
            <a:chOff x="1367579" y="1996834"/>
            <a:chExt cx="4498461" cy="834815"/>
          </a:xfrm>
        </p:grpSpPr>
        <p:grpSp>
          <p:nvGrpSpPr>
            <p:cNvPr id="48" name="组合 47"/>
            <p:cNvGrpSpPr/>
            <p:nvPr/>
          </p:nvGrpSpPr>
          <p:grpSpPr>
            <a:xfrm>
              <a:off x="2123228" y="1996834"/>
              <a:ext cx="3742812" cy="834815"/>
              <a:chOff x="7483988" y="3433235"/>
              <a:chExt cx="3742812" cy="834815"/>
            </a:xfrm>
          </p:grpSpPr>
          <p:sp>
            <p:nvSpPr>
              <p:cNvPr id="52" name="矩形 51"/>
              <p:cNvSpPr/>
              <p:nvPr/>
            </p:nvSpPr>
            <p:spPr>
              <a:xfrm>
                <a:off x="7483989" y="3732519"/>
                <a:ext cx="3742811" cy="53553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1200" dirty="0">
                    <a:solidFill>
                      <a:schemeClr val="tx1">
                        <a:lumMod val="75000"/>
                        <a:lumOff val="25000"/>
                      </a:schemeClr>
                    </a:solidFill>
                    <a:latin typeface="+mn-ea"/>
                  </a:rPr>
                  <a:t>click here to add text click here to add text click here to add text click here to add text </a:t>
                </a:r>
                <a:endParaRPr lang="zh-CN" altLang="en-US" sz="1200" dirty="0">
                  <a:solidFill>
                    <a:schemeClr val="tx1">
                      <a:lumMod val="75000"/>
                      <a:lumOff val="25000"/>
                    </a:schemeClr>
                  </a:solidFill>
                  <a:latin typeface="+mn-ea"/>
                </a:endParaRPr>
              </a:p>
            </p:txBody>
          </p:sp>
          <p:sp>
            <p:nvSpPr>
              <p:cNvPr id="53" name="矩形 52"/>
              <p:cNvSpPr/>
              <p:nvPr/>
            </p:nvSpPr>
            <p:spPr>
              <a:xfrm>
                <a:off x="7483988" y="3433235"/>
                <a:ext cx="3379657" cy="36279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1600" b="1" dirty="0">
                    <a:latin typeface="+mn-ea"/>
                  </a:rPr>
                  <a:t>Promotion plan analysis</a:t>
                </a:r>
                <a:endParaRPr lang="zh-CN" altLang="en-US" sz="1600" b="1" dirty="0">
                  <a:latin typeface="+mn-ea"/>
                </a:endParaRPr>
              </a:p>
            </p:txBody>
          </p:sp>
        </p:grpSp>
        <p:grpSp>
          <p:nvGrpSpPr>
            <p:cNvPr id="49" name="组合 48"/>
            <p:cNvGrpSpPr/>
            <p:nvPr/>
          </p:nvGrpSpPr>
          <p:grpSpPr>
            <a:xfrm>
              <a:off x="1367579" y="2122141"/>
              <a:ext cx="584200" cy="584200"/>
              <a:chOff x="1028700" y="1853169"/>
              <a:chExt cx="787400" cy="787400"/>
            </a:xfrm>
          </p:grpSpPr>
          <p:sp>
            <p:nvSpPr>
              <p:cNvPr id="50" name="椭圆 49"/>
              <p:cNvSpPr/>
              <p:nvPr/>
            </p:nvSpPr>
            <p:spPr>
              <a:xfrm>
                <a:off x="1028700" y="1853169"/>
                <a:ext cx="787400" cy="787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椭圆 16"/>
              <p:cNvSpPr/>
              <p:nvPr/>
            </p:nvSpPr>
            <p:spPr>
              <a:xfrm>
                <a:off x="1237694" y="2062163"/>
                <a:ext cx="369412" cy="369412"/>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grpSp>
        <p:nvGrpSpPr>
          <p:cNvPr id="54" name="组合 53"/>
          <p:cNvGrpSpPr/>
          <p:nvPr/>
        </p:nvGrpSpPr>
        <p:grpSpPr>
          <a:xfrm>
            <a:off x="1176164" y="4482859"/>
            <a:ext cx="4498461" cy="834815"/>
            <a:chOff x="1367579" y="1996834"/>
            <a:chExt cx="4498461" cy="834815"/>
          </a:xfrm>
        </p:grpSpPr>
        <p:grpSp>
          <p:nvGrpSpPr>
            <p:cNvPr id="55" name="组合 54"/>
            <p:cNvGrpSpPr/>
            <p:nvPr/>
          </p:nvGrpSpPr>
          <p:grpSpPr>
            <a:xfrm>
              <a:off x="2123229" y="1996834"/>
              <a:ext cx="3742811" cy="834815"/>
              <a:chOff x="7483989" y="3433235"/>
              <a:chExt cx="3742811" cy="834815"/>
            </a:xfrm>
          </p:grpSpPr>
          <p:sp>
            <p:nvSpPr>
              <p:cNvPr id="59" name="矩形 58"/>
              <p:cNvSpPr/>
              <p:nvPr/>
            </p:nvSpPr>
            <p:spPr>
              <a:xfrm>
                <a:off x="7483989" y="3732519"/>
                <a:ext cx="3742811" cy="535531"/>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1200" dirty="0">
                    <a:solidFill>
                      <a:schemeClr val="tx1">
                        <a:lumMod val="75000"/>
                        <a:lumOff val="25000"/>
                      </a:schemeClr>
                    </a:solidFill>
                    <a:latin typeface="+mn-ea"/>
                  </a:rPr>
                  <a:t>click here to add text click here to add text click here to add text click here to add text </a:t>
                </a:r>
                <a:endParaRPr lang="zh-CN" altLang="en-US" sz="1200" dirty="0">
                  <a:solidFill>
                    <a:schemeClr val="tx1">
                      <a:lumMod val="75000"/>
                      <a:lumOff val="25000"/>
                    </a:schemeClr>
                  </a:solidFill>
                  <a:latin typeface="+mn-ea"/>
                </a:endParaRPr>
              </a:p>
            </p:txBody>
          </p:sp>
          <p:sp>
            <p:nvSpPr>
              <p:cNvPr id="60" name="矩形 59"/>
              <p:cNvSpPr/>
              <p:nvPr/>
            </p:nvSpPr>
            <p:spPr>
              <a:xfrm>
                <a:off x="7483989" y="3433235"/>
                <a:ext cx="3260388" cy="36279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en-US" altLang="zh-CN" sz="1600" b="1" dirty="0">
                    <a:latin typeface="+mn-ea"/>
                  </a:rPr>
                  <a:t>Promotion plan analysis</a:t>
                </a:r>
                <a:endParaRPr lang="zh-CN" altLang="en-US" sz="1600" b="1" dirty="0">
                  <a:latin typeface="+mn-ea"/>
                </a:endParaRPr>
              </a:p>
            </p:txBody>
          </p:sp>
        </p:grpSp>
        <p:grpSp>
          <p:nvGrpSpPr>
            <p:cNvPr id="56" name="组合 55"/>
            <p:cNvGrpSpPr/>
            <p:nvPr/>
          </p:nvGrpSpPr>
          <p:grpSpPr>
            <a:xfrm>
              <a:off x="1367579" y="2122141"/>
              <a:ext cx="584200" cy="584200"/>
              <a:chOff x="1028700" y="1853169"/>
              <a:chExt cx="787400" cy="787400"/>
            </a:xfrm>
          </p:grpSpPr>
          <p:sp>
            <p:nvSpPr>
              <p:cNvPr id="57" name="椭圆 56"/>
              <p:cNvSpPr/>
              <p:nvPr/>
            </p:nvSpPr>
            <p:spPr>
              <a:xfrm>
                <a:off x="1028700" y="1853169"/>
                <a:ext cx="787400" cy="787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8" name="椭圆 23"/>
              <p:cNvSpPr/>
              <p:nvPr/>
            </p:nvSpPr>
            <p:spPr>
              <a:xfrm>
                <a:off x="1237694" y="2087311"/>
                <a:ext cx="369412" cy="319115"/>
              </a:xfrm>
              <a:custGeom>
                <a:avLst/>
                <a:gdLst>
                  <a:gd name="T0" fmla="*/ 185 w 256"/>
                  <a:gd name="T1" fmla="*/ 0 h 222"/>
                  <a:gd name="T2" fmla="*/ 256 w 256"/>
                  <a:gd name="T3" fmla="*/ 71 h 222"/>
                  <a:gd name="T4" fmla="*/ 128 w 256"/>
                  <a:gd name="T5" fmla="*/ 222 h 222"/>
                  <a:gd name="T6" fmla="*/ 0 w 256"/>
                  <a:gd name="T7" fmla="*/ 71 h 222"/>
                  <a:gd name="T8" fmla="*/ 71 w 256"/>
                  <a:gd name="T9" fmla="*/ 0 h 222"/>
                  <a:gd name="T10" fmla="*/ 128 w 256"/>
                  <a:gd name="T11" fmla="*/ 30 h 222"/>
                  <a:gd name="T12" fmla="*/ 185 w 25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256" h="222">
                    <a:moveTo>
                      <a:pt x="185" y="0"/>
                    </a:moveTo>
                    <a:cubicBezTo>
                      <a:pt x="224" y="0"/>
                      <a:pt x="256" y="32"/>
                      <a:pt x="256" y="71"/>
                    </a:cubicBezTo>
                    <a:cubicBezTo>
                      <a:pt x="256" y="136"/>
                      <a:pt x="128" y="222"/>
                      <a:pt x="128" y="222"/>
                    </a:cubicBezTo>
                    <a:cubicBezTo>
                      <a:pt x="128" y="222"/>
                      <a:pt x="0" y="139"/>
                      <a:pt x="0" y="71"/>
                    </a:cubicBezTo>
                    <a:cubicBezTo>
                      <a:pt x="0" y="23"/>
                      <a:pt x="32" y="0"/>
                      <a:pt x="71" y="0"/>
                    </a:cubicBezTo>
                    <a:cubicBezTo>
                      <a:pt x="94" y="0"/>
                      <a:pt x="115" y="12"/>
                      <a:pt x="128" y="30"/>
                    </a:cubicBezTo>
                    <a:cubicBezTo>
                      <a:pt x="141" y="12"/>
                      <a:pt x="162" y="0"/>
                      <a:pt x="1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pic>
        <p:nvPicPr>
          <p:cNvPr id="27" name="图片 26"/>
          <p:cNvPicPr>
            <a:picLocks noChangeAspect="1"/>
          </p:cNvPicPr>
          <p:nvPr/>
        </p:nvPicPr>
        <p:blipFill rotWithShape="1">
          <a:blip r:embed="rId7"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28" name="文本框 27"/>
          <p:cNvSpPr txBox="1"/>
          <p:nvPr/>
        </p:nvSpPr>
        <p:spPr>
          <a:xfrm>
            <a:off x="2701791" y="401149"/>
            <a:ext cx="8875308"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Market assessment analysis</a:t>
            </a:r>
            <a:endParaRPr lang="zh-CN" altLang="en-US" sz="2800" b="1" dirty="0">
              <a:latin typeface="+mj-ea"/>
              <a:ea typeface="+mj-ea"/>
              <a:cs typeface="经典综艺体简" panose="02010609000101010101" pitchFamily="49" charset="-122"/>
            </a:endParaRPr>
          </a:p>
        </p:txBody>
      </p:sp>
      <p:sp>
        <p:nvSpPr>
          <p:cNvPr id="29" name="文本框 28"/>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30" name="组合 29"/>
          <p:cNvGrpSpPr/>
          <p:nvPr/>
        </p:nvGrpSpPr>
        <p:grpSpPr>
          <a:xfrm>
            <a:off x="10871486" y="6081486"/>
            <a:ext cx="899314" cy="406400"/>
            <a:chOff x="10871486" y="6081486"/>
            <a:chExt cx="899314" cy="406400"/>
          </a:xfrm>
        </p:grpSpPr>
        <p:sp>
          <p:nvSpPr>
            <p:cNvPr id="31"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299031459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par>
                                <p:cTn id="15" presetID="53" presetClass="entr" presetSubtype="16"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childTnLst>
                          </p:cTn>
                        </p:par>
                        <p:par>
                          <p:cTn id="25" fill="hold">
                            <p:stCondLst>
                              <p:cond delay="500"/>
                            </p:stCondLst>
                            <p:childTnLst>
                              <p:par>
                                <p:cTn id="26" presetID="2" presetClass="entr" presetSubtype="8"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0-#ppt_w/2"/>
                                          </p:val>
                                        </p:tav>
                                        <p:tav tm="100000">
                                          <p:val>
                                            <p:strVal val="#ppt_x"/>
                                          </p:val>
                                        </p:tav>
                                      </p:tavLst>
                                    </p:anim>
                                    <p:anim calcmode="lin" valueType="num">
                                      <p:cBhvr additive="base">
                                        <p:cTn id="29" dur="500" fill="hold"/>
                                        <p:tgtEl>
                                          <p:spTgt spid="40"/>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8" fill="hold"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0-#ppt_w/2"/>
                                          </p:val>
                                        </p:tav>
                                        <p:tav tm="100000">
                                          <p:val>
                                            <p:strVal val="#ppt_x"/>
                                          </p:val>
                                        </p:tav>
                                      </p:tavLst>
                                    </p:anim>
                                    <p:anim calcmode="lin" valueType="num">
                                      <p:cBhvr additive="base">
                                        <p:cTn id="34" dur="500" fill="hold"/>
                                        <p:tgtEl>
                                          <p:spTgt spid="47"/>
                                        </p:tgtEl>
                                        <p:attrNameLst>
                                          <p:attrName>ppt_y</p:attrName>
                                        </p:attrNameLst>
                                      </p:cBhvr>
                                      <p:tavLst>
                                        <p:tav tm="0">
                                          <p:val>
                                            <p:strVal val="#ppt_y"/>
                                          </p:val>
                                        </p:tav>
                                        <p:tav tm="100000">
                                          <p:val>
                                            <p:strVal val="#ppt_y"/>
                                          </p:val>
                                        </p:tav>
                                      </p:tavLst>
                                    </p:anim>
                                  </p:childTnLst>
                                </p:cTn>
                              </p:par>
                            </p:childTnLst>
                          </p:cTn>
                        </p:par>
                        <p:par>
                          <p:cTn id="35" fill="hold">
                            <p:stCondLst>
                              <p:cond delay="1500"/>
                            </p:stCondLst>
                            <p:childTnLst>
                              <p:par>
                                <p:cTn id="36" presetID="2" presetClass="entr" presetSubtype="8"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additive="base">
                                        <p:cTn id="38" dur="500" fill="hold"/>
                                        <p:tgtEl>
                                          <p:spTgt spid="54"/>
                                        </p:tgtEl>
                                        <p:attrNameLst>
                                          <p:attrName>ppt_x</p:attrName>
                                        </p:attrNameLst>
                                      </p:cBhvr>
                                      <p:tavLst>
                                        <p:tav tm="0">
                                          <p:val>
                                            <p:strVal val="0-#ppt_w/2"/>
                                          </p:val>
                                        </p:tav>
                                        <p:tav tm="100000">
                                          <p:val>
                                            <p:strVal val="#ppt_x"/>
                                          </p:val>
                                        </p:tav>
                                      </p:tavLst>
                                    </p:anim>
                                    <p:anim calcmode="lin" valueType="num">
                                      <p:cBhvr additive="base">
                                        <p:cTn id="39"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占位符 25"/>
          <p:cNvPicPr>
            <a:picLocks noGrp="1" noChangeAspect="1"/>
          </p:cNvPicPr>
          <p:nvPr>
            <p:ph type="pic" sz="quarter" idx="4294967295"/>
          </p:nvPr>
        </p:nvPicPr>
        <p:blipFill>
          <a:blip r:embed="rId3" cstate="print">
            <a:extLst>
              <a:ext uri="{28A0092B-C50C-407E-A947-70E740481C1C}">
                <a14:useLocalDpi xmlns:a14="http://schemas.microsoft.com/office/drawing/2010/main" val="0"/>
              </a:ext>
            </a:extLst>
          </a:blip>
          <a:srcRect t="9147" b="9147"/>
          <a:stretch>
            <a:fillRect/>
          </a:stretch>
        </p:blipFill>
        <p:spPr/>
      </p:pic>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024" y="1804004"/>
            <a:ext cx="4344002" cy="4071834"/>
          </a:xfrm>
          <a:prstGeom prst="rect">
            <a:avLst/>
          </a:prstGeom>
        </p:spPr>
      </p:pic>
      <p:grpSp>
        <p:nvGrpSpPr>
          <p:cNvPr id="25" name="组合 24"/>
          <p:cNvGrpSpPr/>
          <p:nvPr/>
        </p:nvGrpSpPr>
        <p:grpSpPr>
          <a:xfrm>
            <a:off x="1135335" y="2127504"/>
            <a:ext cx="2481988" cy="1192885"/>
            <a:chOff x="1601962" y="1581150"/>
            <a:chExt cx="2481988" cy="1192885"/>
          </a:xfrm>
        </p:grpSpPr>
        <p:sp>
          <p:nvSpPr>
            <p:cNvPr id="43" name="矩形 9"/>
            <p:cNvSpPr/>
            <p:nvPr/>
          </p:nvSpPr>
          <p:spPr>
            <a:xfrm>
              <a:off x="2676762" y="1581150"/>
              <a:ext cx="332386" cy="514350"/>
            </a:xfrm>
            <a:custGeom>
              <a:avLst/>
              <a:gdLst>
                <a:gd name="connsiteX0" fmla="*/ 143066 w 217488"/>
                <a:gd name="connsiteY0" fmla="*/ 166133 h 336550"/>
                <a:gd name="connsiteX1" fmla="*/ 156401 w 217488"/>
                <a:gd name="connsiteY1" fmla="*/ 167443 h 336550"/>
                <a:gd name="connsiteX2" fmla="*/ 179071 w 217488"/>
                <a:gd name="connsiteY2" fmla="*/ 239498 h 336550"/>
                <a:gd name="connsiteX3" fmla="*/ 133732 w 217488"/>
                <a:gd name="connsiteY3" fmla="*/ 297141 h 336550"/>
                <a:gd name="connsiteX4" fmla="*/ 129731 w 217488"/>
                <a:gd name="connsiteY4" fmla="*/ 298451 h 336550"/>
                <a:gd name="connsiteX5" fmla="*/ 121730 w 217488"/>
                <a:gd name="connsiteY5" fmla="*/ 293211 h 336550"/>
                <a:gd name="connsiteX6" fmla="*/ 124397 w 217488"/>
                <a:gd name="connsiteY6" fmla="*/ 281420 h 336550"/>
                <a:gd name="connsiteX7" fmla="*/ 161735 w 217488"/>
                <a:gd name="connsiteY7" fmla="*/ 236878 h 336550"/>
                <a:gd name="connsiteX8" fmla="*/ 156401 w 217488"/>
                <a:gd name="connsiteY8" fmla="*/ 204126 h 336550"/>
                <a:gd name="connsiteX9" fmla="*/ 151067 w 217488"/>
                <a:gd name="connsiteY9" fmla="*/ 191025 h 336550"/>
                <a:gd name="connsiteX10" fmla="*/ 141733 w 217488"/>
                <a:gd name="connsiteY10" fmla="*/ 179234 h 336550"/>
                <a:gd name="connsiteX11" fmla="*/ 143066 w 217488"/>
                <a:gd name="connsiteY11" fmla="*/ 166133 h 336550"/>
                <a:gd name="connsiteX12" fmla="*/ 108744 w 217488"/>
                <a:gd name="connsiteY12" fmla="*/ 26988 h 336550"/>
                <a:gd name="connsiteX13" fmla="*/ 52026 w 217488"/>
                <a:gd name="connsiteY13" fmla="*/ 132725 h 336550"/>
                <a:gd name="connsiteX14" fmla="*/ 28283 w 217488"/>
                <a:gd name="connsiteY14" fmla="*/ 189560 h 336550"/>
                <a:gd name="connsiteX15" fmla="*/ 19050 w 217488"/>
                <a:gd name="connsiteY15" fmla="*/ 229211 h 336550"/>
                <a:gd name="connsiteX16" fmla="*/ 30921 w 217488"/>
                <a:gd name="connsiteY16" fmla="*/ 274150 h 336550"/>
                <a:gd name="connsiteX17" fmla="*/ 63897 w 217488"/>
                <a:gd name="connsiteY17" fmla="*/ 307193 h 336550"/>
                <a:gd name="connsiteX18" fmla="*/ 108744 w 217488"/>
                <a:gd name="connsiteY18" fmla="*/ 319088 h 336550"/>
                <a:gd name="connsiteX19" fmla="*/ 153591 w 217488"/>
                <a:gd name="connsiteY19" fmla="*/ 307193 h 336550"/>
                <a:gd name="connsiteX20" fmla="*/ 186567 w 217488"/>
                <a:gd name="connsiteY20" fmla="*/ 274150 h 336550"/>
                <a:gd name="connsiteX21" fmla="*/ 198438 w 217488"/>
                <a:gd name="connsiteY21" fmla="*/ 229211 h 336550"/>
                <a:gd name="connsiteX22" fmla="*/ 189205 w 217488"/>
                <a:gd name="connsiteY22" fmla="*/ 189560 h 336550"/>
                <a:gd name="connsiteX23" fmla="*/ 165462 w 217488"/>
                <a:gd name="connsiteY23" fmla="*/ 132725 h 336550"/>
                <a:gd name="connsiteX24" fmla="*/ 108744 w 217488"/>
                <a:gd name="connsiteY24" fmla="*/ 26988 h 336550"/>
                <a:gd name="connsiteX25" fmla="*/ 108744 w 217488"/>
                <a:gd name="connsiteY25" fmla="*/ 0 h 336550"/>
                <a:gd name="connsiteX26" fmla="*/ 116701 w 217488"/>
                <a:gd name="connsiteY26" fmla="*/ 3944 h 336550"/>
                <a:gd name="connsiteX27" fmla="*/ 217488 w 217488"/>
                <a:gd name="connsiteY27" fmla="*/ 228749 h 336550"/>
                <a:gd name="connsiteX28" fmla="*/ 202901 w 217488"/>
                <a:gd name="connsiteY28" fmla="*/ 282650 h 336550"/>
                <a:gd name="connsiteX29" fmla="*/ 163116 w 217488"/>
                <a:gd name="connsiteY29" fmla="*/ 322089 h 336550"/>
                <a:gd name="connsiteX30" fmla="*/ 108744 w 217488"/>
                <a:gd name="connsiteY30" fmla="*/ 336550 h 336550"/>
                <a:gd name="connsiteX31" fmla="*/ 54372 w 217488"/>
                <a:gd name="connsiteY31" fmla="*/ 322089 h 336550"/>
                <a:gd name="connsiteX32" fmla="*/ 14587 w 217488"/>
                <a:gd name="connsiteY32" fmla="*/ 282650 h 336550"/>
                <a:gd name="connsiteX33" fmla="*/ 0 w 217488"/>
                <a:gd name="connsiteY33" fmla="*/ 228749 h 336550"/>
                <a:gd name="connsiteX34" fmla="*/ 100787 w 217488"/>
                <a:gd name="connsiteY34" fmla="*/ 3944 h 336550"/>
                <a:gd name="connsiteX35" fmla="*/ 108744 w 217488"/>
                <a:gd name="connsiteY3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7488" h="336550">
                  <a:moveTo>
                    <a:pt x="143066" y="166133"/>
                  </a:moveTo>
                  <a:cubicBezTo>
                    <a:pt x="147067" y="163513"/>
                    <a:pt x="152401" y="163513"/>
                    <a:pt x="156401" y="167443"/>
                  </a:cubicBezTo>
                  <a:cubicBezTo>
                    <a:pt x="157735" y="168754"/>
                    <a:pt x="185738" y="202816"/>
                    <a:pt x="179071" y="239498"/>
                  </a:cubicBezTo>
                  <a:cubicBezTo>
                    <a:pt x="176404" y="263079"/>
                    <a:pt x="160402" y="281420"/>
                    <a:pt x="133732" y="297141"/>
                  </a:cubicBezTo>
                  <a:cubicBezTo>
                    <a:pt x="132398" y="297141"/>
                    <a:pt x="131065" y="298451"/>
                    <a:pt x="129731" y="298451"/>
                  </a:cubicBezTo>
                  <a:cubicBezTo>
                    <a:pt x="125731" y="298451"/>
                    <a:pt x="123064" y="295831"/>
                    <a:pt x="121730" y="293211"/>
                  </a:cubicBezTo>
                  <a:cubicBezTo>
                    <a:pt x="119063" y="289281"/>
                    <a:pt x="120397" y="284040"/>
                    <a:pt x="124397" y="281420"/>
                  </a:cubicBezTo>
                  <a:cubicBezTo>
                    <a:pt x="145733" y="268319"/>
                    <a:pt x="157735" y="253909"/>
                    <a:pt x="161735" y="236878"/>
                  </a:cubicBezTo>
                  <a:cubicBezTo>
                    <a:pt x="163069" y="225087"/>
                    <a:pt x="160402" y="213296"/>
                    <a:pt x="156401" y="204126"/>
                  </a:cubicBezTo>
                  <a:cubicBezTo>
                    <a:pt x="155068" y="198885"/>
                    <a:pt x="153734" y="194955"/>
                    <a:pt x="151067" y="191025"/>
                  </a:cubicBezTo>
                  <a:cubicBezTo>
                    <a:pt x="145733" y="183164"/>
                    <a:pt x="143066" y="180544"/>
                    <a:pt x="141733" y="179234"/>
                  </a:cubicBezTo>
                  <a:cubicBezTo>
                    <a:pt x="139066" y="175304"/>
                    <a:pt x="139066" y="168754"/>
                    <a:pt x="143066" y="166133"/>
                  </a:cubicBezTo>
                  <a:close/>
                  <a:moveTo>
                    <a:pt x="108744" y="26988"/>
                  </a:moveTo>
                  <a:cubicBezTo>
                    <a:pt x="90277" y="57387"/>
                    <a:pt x="71811" y="91752"/>
                    <a:pt x="52026" y="132725"/>
                  </a:cubicBezTo>
                  <a:cubicBezTo>
                    <a:pt x="42792" y="152551"/>
                    <a:pt x="34878" y="172377"/>
                    <a:pt x="28283" y="189560"/>
                  </a:cubicBezTo>
                  <a:cubicBezTo>
                    <a:pt x="21688" y="206742"/>
                    <a:pt x="19050" y="219959"/>
                    <a:pt x="19050" y="229211"/>
                  </a:cubicBezTo>
                  <a:cubicBezTo>
                    <a:pt x="19050" y="245072"/>
                    <a:pt x="23007" y="260933"/>
                    <a:pt x="30921" y="274150"/>
                  </a:cubicBezTo>
                  <a:cubicBezTo>
                    <a:pt x="38835" y="288689"/>
                    <a:pt x="49388" y="299262"/>
                    <a:pt x="63897" y="307193"/>
                  </a:cubicBezTo>
                  <a:cubicBezTo>
                    <a:pt x="77087" y="315123"/>
                    <a:pt x="92916" y="319088"/>
                    <a:pt x="108744" y="319088"/>
                  </a:cubicBezTo>
                  <a:cubicBezTo>
                    <a:pt x="124572" y="319088"/>
                    <a:pt x="140401" y="315123"/>
                    <a:pt x="153591" y="307193"/>
                  </a:cubicBezTo>
                  <a:cubicBezTo>
                    <a:pt x="168100" y="299262"/>
                    <a:pt x="178653" y="288689"/>
                    <a:pt x="186567" y="274150"/>
                  </a:cubicBezTo>
                  <a:cubicBezTo>
                    <a:pt x="194481" y="260933"/>
                    <a:pt x="198438" y="245072"/>
                    <a:pt x="198438" y="229211"/>
                  </a:cubicBezTo>
                  <a:cubicBezTo>
                    <a:pt x="198438" y="219959"/>
                    <a:pt x="195800" y="206742"/>
                    <a:pt x="189205" y="189560"/>
                  </a:cubicBezTo>
                  <a:cubicBezTo>
                    <a:pt x="182610" y="172377"/>
                    <a:pt x="174696" y="152551"/>
                    <a:pt x="165462" y="132725"/>
                  </a:cubicBezTo>
                  <a:cubicBezTo>
                    <a:pt x="145677" y="91752"/>
                    <a:pt x="127211" y="57387"/>
                    <a:pt x="108744" y="26988"/>
                  </a:cubicBezTo>
                  <a:close/>
                  <a:moveTo>
                    <a:pt x="108744" y="0"/>
                  </a:moveTo>
                  <a:cubicBezTo>
                    <a:pt x="112722" y="0"/>
                    <a:pt x="115375" y="1314"/>
                    <a:pt x="116701" y="3944"/>
                  </a:cubicBezTo>
                  <a:cubicBezTo>
                    <a:pt x="184334" y="119633"/>
                    <a:pt x="217488" y="194568"/>
                    <a:pt x="217488" y="228749"/>
                  </a:cubicBezTo>
                  <a:cubicBezTo>
                    <a:pt x="217488" y="248469"/>
                    <a:pt x="212184" y="265559"/>
                    <a:pt x="202901" y="282650"/>
                  </a:cubicBezTo>
                  <a:cubicBezTo>
                    <a:pt x="193617" y="299740"/>
                    <a:pt x="180356" y="312887"/>
                    <a:pt x="163116" y="322089"/>
                  </a:cubicBezTo>
                  <a:cubicBezTo>
                    <a:pt x="147202" y="331292"/>
                    <a:pt x="128636" y="336550"/>
                    <a:pt x="108744" y="336550"/>
                  </a:cubicBezTo>
                  <a:cubicBezTo>
                    <a:pt x="88852" y="336550"/>
                    <a:pt x="70286" y="331292"/>
                    <a:pt x="54372" y="322089"/>
                  </a:cubicBezTo>
                  <a:cubicBezTo>
                    <a:pt x="37132" y="312887"/>
                    <a:pt x="23871" y="299740"/>
                    <a:pt x="14587" y="282650"/>
                  </a:cubicBezTo>
                  <a:cubicBezTo>
                    <a:pt x="3978" y="266874"/>
                    <a:pt x="0" y="248469"/>
                    <a:pt x="0" y="228749"/>
                  </a:cubicBezTo>
                  <a:cubicBezTo>
                    <a:pt x="0" y="194568"/>
                    <a:pt x="33154" y="119633"/>
                    <a:pt x="100787" y="3944"/>
                  </a:cubicBezTo>
                  <a:cubicBezTo>
                    <a:pt x="102113" y="1314"/>
                    <a:pt x="104765" y="0"/>
                    <a:pt x="10874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4" name="矩形 43"/>
            <p:cNvSpPr/>
            <p:nvPr/>
          </p:nvSpPr>
          <p:spPr>
            <a:xfrm>
              <a:off x="1601962" y="2512681"/>
              <a:ext cx="2481988" cy="26135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000" dirty="0">
                  <a:solidFill>
                    <a:schemeClr val="tx1">
                      <a:lumMod val="75000"/>
                      <a:lumOff val="25000"/>
                    </a:schemeClr>
                  </a:solidFill>
                  <a:latin typeface="+mn-ea"/>
                </a:rPr>
                <a:t>click here to add text </a:t>
              </a:r>
              <a:endParaRPr lang="zh-CN" altLang="en-US" sz="1000" dirty="0">
                <a:solidFill>
                  <a:schemeClr val="tx1">
                    <a:lumMod val="75000"/>
                    <a:lumOff val="25000"/>
                  </a:schemeClr>
                </a:solidFill>
                <a:latin typeface="+mn-ea"/>
              </a:endParaRPr>
            </a:p>
          </p:txBody>
        </p:sp>
        <p:sp>
          <p:nvSpPr>
            <p:cNvPr id="45" name="矩形 44"/>
            <p:cNvSpPr/>
            <p:nvPr/>
          </p:nvSpPr>
          <p:spPr>
            <a:xfrm>
              <a:off x="1817679" y="2222922"/>
              <a:ext cx="2050552" cy="36766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600" b="1" dirty="0">
                  <a:latin typeface="+mn-ea"/>
                </a:rPr>
                <a:t>Sales network</a:t>
              </a:r>
              <a:endParaRPr lang="zh-CN" altLang="en-US" sz="1600" b="1" dirty="0">
                <a:latin typeface="+mn-ea"/>
              </a:endParaRPr>
            </a:p>
          </p:txBody>
        </p:sp>
      </p:grpSp>
      <p:grpSp>
        <p:nvGrpSpPr>
          <p:cNvPr id="46" name="组合 45"/>
          <p:cNvGrpSpPr/>
          <p:nvPr/>
        </p:nvGrpSpPr>
        <p:grpSpPr>
          <a:xfrm>
            <a:off x="1135335" y="4020896"/>
            <a:ext cx="2481988" cy="1192885"/>
            <a:chOff x="1601962" y="1581150"/>
            <a:chExt cx="2481988" cy="1192885"/>
          </a:xfrm>
        </p:grpSpPr>
        <p:sp>
          <p:nvSpPr>
            <p:cNvPr id="47" name="矩形 13"/>
            <p:cNvSpPr/>
            <p:nvPr/>
          </p:nvSpPr>
          <p:spPr>
            <a:xfrm>
              <a:off x="2692030" y="1581150"/>
              <a:ext cx="301849" cy="514350"/>
            </a:xfrm>
            <a:custGeom>
              <a:avLst/>
              <a:gdLst>
                <a:gd name="connsiteX0" fmla="*/ 99219 w 198438"/>
                <a:gd name="connsiteY0" fmla="*/ 288925 h 338138"/>
                <a:gd name="connsiteX1" fmla="*/ 84137 w 198438"/>
                <a:gd name="connsiteY1" fmla="*/ 302419 h 338138"/>
                <a:gd name="connsiteX2" fmla="*/ 99219 w 198438"/>
                <a:gd name="connsiteY2" fmla="*/ 315913 h 338138"/>
                <a:gd name="connsiteX3" fmla="*/ 114301 w 198438"/>
                <a:gd name="connsiteY3" fmla="*/ 302419 h 338138"/>
                <a:gd name="connsiteX4" fmla="*/ 99219 w 198438"/>
                <a:gd name="connsiteY4" fmla="*/ 288925 h 338138"/>
                <a:gd name="connsiteX5" fmla="*/ 14287 w 198438"/>
                <a:gd name="connsiteY5" fmla="*/ 69850 h 338138"/>
                <a:gd name="connsiteX6" fmla="*/ 14287 w 198438"/>
                <a:gd name="connsiteY6" fmla="*/ 268288 h 338138"/>
                <a:gd name="connsiteX7" fmla="*/ 184150 w 198438"/>
                <a:gd name="connsiteY7" fmla="*/ 268288 h 338138"/>
                <a:gd name="connsiteX8" fmla="*/ 184150 w 198438"/>
                <a:gd name="connsiteY8" fmla="*/ 69850 h 338138"/>
                <a:gd name="connsiteX9" fmla="*/ 63723 w 198438"/>
                <a:gd name="connsiteY9" fmla="*/ 28575 h 338138"/>
                <a:gd name="connsiteX10" fmla="*/ 57150 w 198438"/>
                <a:gd name="connsiteY10" fmla="*/ 36368 h 338138"/>
                <a:gd name="connsiteX11" fmla="*/ 63723 w 198438"/>
                <a:gd name="connsiteY11" fmla="*/ 42863 h 338138"/>
                <a:gd name="connsiteX12" fmla="*/ 134715 w 198438"/>
                <a:gd name="connsiteY12" fmla="*/ 42863 h 338138"/>
                <a:gd name="connsiteX13" fmla="*/ 141288 w 198438"/>
                <a:gd name="connsiteY13" fmla="*/ 36368 h 338138"/>
                <a:gd name="connsiteX14" fmla="*/ 134715 w 198438"/>
                <a:gd name="connsiteY14" fmla="*/ 28575 h 338138"/>
                <a:gd name="connsiteX15" fmla="*/ 63723 w 198438"/>
                <a:gd name="connsiteY15" fmla="*/ 28575 h 338138"/>
                <a:gd name="connsiteX16" fmla="*/ 35719 w 198438"/>
                <a:gd name="connsiteY16" fmla="*/ 0 h 338138"/>
                <a:gd name="connsiteX17" fmla="*/ 162719 w 198438"/>
                <a:gd name="connsiteY17" fmla="*/ 0 h 338138"/>
                <a:gd name="connsiteX18" fmla="*/ 198438 w 198438"/>
                <a:gd name="connsiteY18" fmla="*/ 35663 h 338138"/>
                <a:gd name="connsiteX19" fmla="*/ 198438 w 198438"/>
                <a:gd name="connsiteY19" fmla="*/ 302475 h 338138"/>
                <a:gd name="connsiteX20" fmla="*/ 162719 w 198438"/>
                <a:gd name="connsiteY20" fmla="*/ 338138 h 338138"/>
                <a:gd name="connsiteX21" fmla="*/ 35719 w 198438"/>
                <a:gd name="connsiteY21" fmla="*/ 338138 h 338138"/>
                <a:gd name="connsiteX22" fmla="*/ 0 w 198438"/>
                <a:gd name="connsiteY22" fmla="*/ 302475 h 338138"/>
                <a:gd name="connsiteX23" fmla="*/ 0 w 198438"/>
                <a:gd name="connsiteY23" fmla="*/ 35663 h 338138"/>
                <a:gd name="connsiteX24" fmla="*/ 35719 w 198438"/>
                <a:gd name="connsiteY2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438" h="338138">
                  <a:moveTo>
                    <a:pt x="99219" y="288925"/>
                  </a:moveTo>
                  <a:cubicBezTo>
                    <a:pt x="90889" y="288925"/>
                    <a:pt x="84137" y="294966"/>
                    <a:pt x="84137" y="302419"/>
                  </a:cubicBezTo>
                  <a:cubicBezTo>
                    <a:pt x="84137" y="309872"/>
                    <a:pt x="90889" y="315913"/>
                    <a:pt x="99219" y="315913"/>
                  </a:cubicBezTo>
                  <a:cubicBezTo>
                    <a:pt x="107549" y="315913"/>
                    <a:pt x="114301" y="309872"/>
                    <a:pt x="114301" y="302419"/>
                  </a:cubicBezTo>
                  <a:cubicBezTo>
                    <a:pt x="114301" y="294966"/>
                    <a:pt x="107549" y="288925"/>
                    <a:pt x="99219" y="288925"/>
                  </a:cubicBezTo>
                  <a:close/>
                  <a:moveTo>
                    <a:pt x="14287" y="69850"/>
                  </a:moveTo>
                  <a:lnTo>
                    <a:pt x="14287" y="268288"/>
                  </a:lnTo>
                  <a:lnTo>
                    <a:pt x="184150" y="268288"/>
                  </a:lnTo>
                  <a:lnTo>
                    <a:pt x="184150" y="69850"/>
                  </a:lnTo>
                  <a:close/>
                  <a:moveTo>
                    <a:pt x="63723" y="28575"/>
                  </a:moveTo>
                  <a:cubicBezTo>
                    <a:pt x="59779" y="28575"/>
                    <a:pt x="57150" y="32472"/>
                    <a:pt x="57150" y="36368"/>
                  </a:cubicBezTo>
                  <a:cubicBezTo>
                    <a:pt x="57150" y="40265"/>
                    <a:pt x="59779" y="42863"/>
                    <a:pt x="63723" y="42863"/>
                  </a:cubicBezTo>
                  <a:cubicBezTo>
                    <a:pt x="63723" y="42863"/>
                    <a:pt x="63723" y="42863"/>
                    <a:pt x="134715" y="42863"/>
                  </a:cubicBezTo>
                  <a:cubicBezTo>
                    <a:pt x="138659" y="42863"/>
                    <a:pt x="141288" y="40265"/>
                    <a:pt x="141288" y="36368"/>
                  </a:cubicBezTo>
                  <a:cubicBezTo>
                    <a:pt x="141288" y="32472"/>
                    <a:pt x="138659" y="28575"/>
                    <a:pt x="134715" y="28575"/>
                  </a:cubicBezTo>
                  <a:cubicBezTo>
                    <a:pt x="134715" y="28575"/>
                    <a:pt x="134715" y="28575"/>
                    <a:pt x="63723" y="28575"/>
                  </a:cubicBezTo>
                  <a:close/>
                  <a:moveTo>
                    <a:pt x="35719" y="0"/>
                  </a:moveTo>
                  <a:cubicBezTo>
                    <a:pt x="35719" y="0"/>
                    <a:pt x="35719" y="0"/>
                    <a:pt x="162719" y="0"/>
                  </a:cubicBezTo>
                  <a:cubicBezTo>
                    <a:pt x="182563" y="0"/>
                    <a:pt x="198438" y="15850"/>
                    <a:pt x="198438" y="35663"/>
                  </a:cubicBezTo>
                  <a:cubicBezTo>
                    <a:pt x="198438" y="35663"/>
                    <a:pt x="198438" y="35663"/>
                    <a:pt x="198438" y="302475"/>
                  </a:cubicBezTo>
                  <a:cubicBezTo>
                    <a:pt x="198438" y="322288"/>
                    <a:pt x="182563" y="338138"/>
                    <a:pt x="162719" y="338138"/>
                  </a:cubicBezTo>
                  <a:cubicBezTo>
                    <a:pt x="162719" y="338138"/>
                    <a:pt x="162719" y="338138"/>
                    <a:pt x="35719" y="338138"/>
                  </a:cubicBezTo>
                  <a:cubicBezTo>
                    <a:pt x="15875" y="338138"/>
                    <a:pt x="0" y="322288"/>
                    <a:pt x="0" y="302475"/>
                  </a:cubicBezTo>
                  <a:cubicBezTo>
                    <a:pt x="0" y="302475"/>
                    <a:pt x="0" y="302475"/>
                    <a:pt x="0" y="35663"/>
                  </a:cubicBezTo>
                  <a:cubicBezTo>
                    <a:pt x="0" y="15850"/>
                    <a:pt x="15875" y="0"/>
                    <a:pt x="357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矩形 47"/>
            <p:cNvSpPr/>
            <p:nvPr/>
          </p:nvSpPr>
          <p:spPr>
            <a:xfrm>
              <a:off x="1601962" y="2512681"/>
              <a:ext cx="2481988" cy="26135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000" dirty="0">
                  <a:solidFill>
                    <a:schemeClr val="tx1">
                      <a:lumMod val="75000"/>
                      <a:lumOff val="25000"/>
                    </a:schemeClr>
                  </a:solidFill>
                  <a:latin typeface="+mn-ea"/>
                </a:rPr>
                <a:t>click here to add text </a:t>
              </a:r>
              <a:endParaRPr lang="zh-CN" altLang="en-US" sz="1000" dirty="0">
                <a:solidFill>
                  <a:schemeClr val="tx1">
                    <a:lumMod val="75000"/>
                    <a:lumOff val="25000"/>
                  </a:schemeClr>
                </a:solidFill>
                <a:latin typeface="+mn-ea"/>
              </a:endParaRPr>
            </a:p>
          </p:txBody>
        </p:sp>
        <p:sp>
          <p:nvSpPr>
            <p:cNvPr id="49" name="矩形 48"/>
            <p:cNvSpPr/>
            <p:nvPr/>
          </p:nvSpPr>
          <p:spPr>
            <a:xfrm>
              <a:off x="1817679" y="2222922"/>
              <a:ext cx="2050552" cy="36766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600" b="1" dirty="0">
                  <a:latin typeface="+mn-ea"/>
                </a:rPr>
                <a:t>Sales network</a:t>
              </a:r>
              <a:endParaRPr lang="zh-CN" altLang="en-US" sz="1600" b="1" dirty="0">
                <a:latin typeface="+mn-ea"/>
              </a:endParaRPr>
            </a:p>
          </p:txBody>
        </p:sp>
      </p:grpSp>
      <p:grpSp>
        <p:nvGrpSpPr>
          <p:cNvPr id="50" name="组合 49"/>
          <p:cNvGrpSpPr/>
          <p:nvPr/>
        </p:nvGrpSpPr>
        <p:grpSpPr>
          <a:xfrm>
            <a:off x="8479541" y="2161311"/>
            <a:ext cx="2481988" cy="1125271"/>
            <a:chOff x="1601962" y="1648764"/>
            <a:chExt cx="2481988" cy="1125271"/>
          </a:xfrm>
        </p:grpSpPr>
        <p:sp>
          <p:nvSpPr>
            <p:cNvPr id="51" name="矩形 17"/>
            <p:cNvSpPr/>
            <p:nvPr/>
          </p:nvSpPr>
          <p:spPr>
            <a:xfrm>
              <a:off x="2585780" y="1648764"/>
              <a:ext cx="514350" cy="379121"/>
            </a:xfrm>
            <a:custGeom>
              <a:avLst/>
              <a:gdLst>
                <a:gd name="connsiteX0" fmla="*/ 9246 w 338138"/>
                <a:gd name="connsiteY0" fmla="*/ 217488 h 249238"/>
                <a:gd name="connsiteX1" fmla="*/ 328892 w 338138"/>
                <a:gd name="connsiteY1" fmla="*/ 217488 h 249238"/>
                <a:gd name="connsiteX2" fmla="*/ 338138 w 338138"/>
                <a:gd name="connsiteY2" fmla="*/ 226378 h 249238"/>
                <a:gd name="connsiteX3" fmla="*/ 314363 w 338138"/>
                <a:gd name="connsiteY3" fmla="*/ 249238 h 249238"/>
                <a:gd name="connsiteX4" fmla="*/ 23775 w 338138"/>
                <a:gd name="connsiteY4" fmla="*/ 249238 h 249238"/>
                <a:gd name="connsiteX5" fmla="*/ 0 w 338138"/>
                <a:gd name="connsiteY5" fmla="*/ 226378 h 249238"/>
                <a:gd name="connsiteX6" fmla="*/ 9246 w 338138"/>
                <a:gd name="connsiteY6" fmla="*/ 217488 h 249238"/>
                <a:gd name="connsiteX7" fmla="*/ 145024 w 338138"/>
                <a:gd name="connsiteY7" fmla="*/ 157163 h 249238"/>
                <a:gd name="connsiteX8" fmla="*/ 264809 w 338138"/>
                <a:gd name="connsiteY8" fmla="*/ 157163 h 249238"/>
                <a:gd name="connsiteX9" fmla="*/ 271463 w 338138"/>
                <a:gd name="connsiteY9" fmla="*/ 163337 h 249238"/>
                <a:gd name="connsiteX10" fmla="*/ 264809 w 338138"/>
                <a:gd name="connsiteY10" fmla="*/ 168276 h 249238"/>
                <a:gd name="connsiteX11" fmla="*/ 145024 w 338138"/>
                <a:gd name="connsiteY11" fmla="*/ 168276 h 249238"/>
                <a:gd name="connsiteX12" fmla="*/ 139700 w 338138"/>
                <a:gd name="connsiteY12" fmla="*/ 163337 h 249238"/>
                <a:gd name="connsiteX13" fmla="*/ 145024 w 338138"/>
                <a:gd name="connsiteY13" fmla="*/ 157163 h 249238"/>
                <a:gd name="connsiteX14" fmla="*/ 145024 w 338138"/>
                <a:gd name="connsiteY14" fmla="*/ 133350 h 249238"/>
                <a:gd name="connsiteX15" fmla="*/ 264809 w 338138"/>
                <a:gd name="connsiteY15" fmla="*/ 133350 h 249238"/>
                <a:gd name="connsiteX16" fmla="*/ 271463 w 338138"/>
                <a:gd name="connsiteY16" fmla="*/ 139524 h 249238"/>
                <a:gd name="connsiteX17" fmla="*/ 264809 w 338138"/>
                <a:gd name="connsiteY17" fmla="*/ 144463 h 249238"/>
                <a:gd name="connsiteX18" fmla="*/ 145024 w 338138"/>
                <a:gd name="connsiteY18" fmla="*/ 144463 h 249238"/>
                <a:gd name="connsiteX19" fmla="*/ 139700 w 338138"/>
                <a:gd name="connsiteY19" fmla="*/ 139524 h 249238"/>
                <a:gd name="connsiteX20" fmla="*/ 145024 w 338138"/>
                <a:gd name="connsiteY20" fmla="*/ 133350 h 249238"/>
                <a:gd name="connsiteX21" fmla="*/ 145024 w 338138"/>
                <a:gd name="connsiteY21" fmla="*/ 111125 h 249238"/>
                <a:gd name="connsiteX22" fmla="*/ 264809 w 338138"/>
                <a:gd name="connsiteY22" fmla="*/ 111125 h 249238"/>
                <a:gd name="connsiteX23" fmla="*/ 271463 w 338138"/>
                <a:gd name="connsiteY23" fmla="*/ 116064 h 249238"/>
                <a:gd name="connsiteX24" fmla="*/ 264809 w 338138"/>
                <a:gd name="connsiteY24" fmla="*/ 122238 h 249238"/>
                <a:gd name="connsiteX25" fmla="*/ 145024 w 338138"/>
                <a:gd name="connsiteY25" fmla="*/ 122238 h 249238"/>
                <a:gd name="connsiteX26" fmla="*/ 139700 w 338138"/>
                <a:gd name="connsiteY26" fmla="*/ 116064 h 249238"/>
                <a:gd name="connsiteX27" fmla="*/ 145024 w 338138"/>
                <a:gd name="connsiteY27" fmla="*/ 111125 h 249238"/>
                <a:gd name="connsiteX28" fmla="*/ 74723 w 338138"/>
                <a:gd name="connsiteY28" fmla="*/ 111125 h 249238"/>
                <a:gd name="connsiteX29" fmla="*/ 117364 w 338138"/>
                <a:gd name="connsiteY29" fmla="*/ 111125 h 249238"/>
                <a:gd name="connsiteX30" fmla="*/ 123825 w 338138"/>
                <a:gd name="connsiteY30" fmla="*/ 116321 h 249238"/>
                <a:gd name="connsiteX31" fmla="*/ 123825 w 338138"/>
                <a:gd name="connsiteY31" fmla="*/ 163080 h 249238"/>
                <a:gd name="connsiteX32" fmla="*/ 117364 w 338138"/>
                <a:gd name="connsiteY32" fmla="*/ 168275 h 249238"/>
                <a:gd name="connsiteX33" fmla="*/ 74723 w 338138"/>
                <a:gd name="connsiteY33" fmla="*/ 168275 h 249238"/>
                <a:gd name="connsiteX34" fmla="*/ 68262 w 338138"/>
                <a:gd name="connsiteY34" fmla="*/ 163080 h 249238"/>
                <a:gd name="connsiteX35" fmla="*/ 68262 w 338138"/>
                <a:gd name="connsiteY35" fmla="*/ 116321 h 249238"/>
                <a:gd name="connsiteX36" fmla="*/ 74723 w 338138"/>
                <a:gd name="connsiteY36" fmla="*/ 111125 h 249238"/>
                <a:gd name="connsiteX37" fmla="*/ 74860 w 338138"/>
                <a:gd name="connsiteY37" fmla="*/ 85725 h 249238"/>
                <a:gd name="connsiteX38" fmla="*/ 163265 w 338138"/>
                <a:gd name="connsiteY38" fmla="*/ 85725 h 249238"/>
                <a:gd name="connsiteX39" fmla="*/ 169862 w 338138"/>
                <a:gd name="connsiteY39" fmla="*/ 91899 h 249238"/>
                <a:gd name="connsiteX40" fmla="*/ 163265 w 338138"/>
                <a:gd name="connsiteY40" fmla="*/ 96838 h 249238"/>
                <a:gd name="connsiteX41" fmla="*/ 74860 w 338138"/>
                <a:gd name="connsiteY41" fmla="*/ 96838 h 249238"/>
                <a:gd name="connsiteX42" fmla="*/ 68262 w 338138"/>
                <a:gd name="connsiteY42" fmla="*/ 91899 h 249238"/>
                <a:gd name="connsiteX43" fmla="*/ 74860 w 338138"/>
                <a:gd name="connsiteY43" fmla="*/ 85725 h 249238"/>
                <a:gd name="connsiteX44" fmla="*/ 74860 w 338138"/>
                <a:gd name="connsiteY44" fmla="*/ 63500 h 249238"/>
                <a:gd name="connsiteX45" fmla="*/ 163265 w 338138"/>
                <a:gd name="connsiteY45" fmla="*/ 63500 h 249238"/>
                <a:gd name="connsiteX46" fmla="*/ 169862 w 338138"/>
                <a:gd name="connsiteY46" fmla="*/ 68262 h 249238"/>
                <a:gd name="connsiteX47" fmla="*/ 163265 w 338138"/>
                <a:gd name="connsiteY47" fmla="*/ 73025 h 249238"/>
                <a:gd name="connsiteX48" fmla="*/ 74860 w 338138"/>
                <a:gd name="connsiteY48" fmla="*/ 73025 h 249238"/>
                <a:gd name="connsiteX49" fmla="*/ 68262 w 338138"/>
                <a:gd name="connsiteY49" fmla="*/ 68262 h 249238"/>
                <a:gd name="connsiteX50" fmla="*/ 74860 w 338138"/>
                <a:gd name="connsiteY50" fmla="*/ 63500 h 249238"/>
                <a:gd name="connsiteX51" fmla="*/ 193675 w 338138"/>
                <a:gd name="connsiteY51" fmla="*/ 50800 h 249238"/>
                <a:gd name="connsiteX52" fmla="*/ 193675 w 338138"/>
                <a:gd name="connsiteY52" fmla="*/ 85725 h 249238"/>
                <a:gd name="connsiteX53" fmla="*/ 257175 w 338138"/>
                <a:gd name="connsiteY53" fmla="*/ 85725 h 249238"/>
                <a:gd name="connsiteX54" fmla="*/ 257175 w 338138"/>
                <a:gd name="connsiteY54" fmla="*/ 50800 h 249238"/>
                <a:gd name="connsiteX55" fmla="*/ 187610 w 338138"/>
                <a:gd name="connsiteY55" fmla="*/ 39688 h 249238"/>
                <a:gd name="connsiteX56" fmla="*/ 263241 w 338138"/>
                <a:gd name="connsiteY56" fmla="*/ 39688 h 249238"/>
                <a:gd name="connsiteX57" fmla="*/ 269875 w 338138"/>
                <a:gd name="connsiteY57" fmla="*/ 44883 h 249238"/>
                <a:gd name="connsiteX58" fmla="*/ 269875 w 338138"/>
                <a:gd name="connsiteY58" fmla="*/ 91642 h 249238"/>
                <a:gd name="connsiteX59" fmla="*/ 263241 w 338138"/>
                <a:gd name="connsiteY59" fmla="*/ 96838 h 249238"/>
                <a:gd name="connsiteX60" fmla="*/ 187610 w 338138"/>
                <a:gd name="connsiteY60" fmla="*/ 96838 h 249238"/>
                <a:gd name="connsiteX61" fmla="*/ 180975 w 338138"/>
                <a:gd name="connsiteY61" fmla="*/ 91642 h 249238"/>
                <a:gd name="connsiteX62" fmla="*/ 180975 w 338138"/>
                <a:gd name="connsiteY62" fmla="*/ 44883 h 249238"/>
                <a:gd name="connsiteX63" fmla="*/ 187610 w 338138"/>
                <a:gd name="connsiteY63" fmla="*/ 39688 h 249238"/>
                <a:gd name="connsiteX64" fmla="*/ 74860 w 338138"/>
                <a:gd name="connsiteY64" fmla="*/ 39688 h 249238"/>
                <a:gd name="connsiteX65" fmla="*/ 163265 w 338138"/>
                <a:gd name="connsiteY65" fmla="*/ 39688 h 249238"/>
                <a:gd name="connsiteX66" fmla="*/ 169862 w 338138"/>
                <a:gd name="connsiteY66" fmla="*/ 44627 h 249238"/>
                <a:gd name="connsiteX67" fmla="*/ 163265 w 338138"/>
                <a:gd name="connsiteY67" fmla="*/ 50801 h 249238"/>
                <a:gd name="connsiteX68" fmla="*/ 74860 w 338138"/>
                <a:gd name="connsiteY68" fmla="*/ 50801 h 249238"/>
                <a:gd name="connsiteX69" fmla="*/ 68262 w 338138"/>
                <a:gd name="connsiteY69" fmla="*/ 44627 h 249238"/>
                <a:gd name="connsiteX70" fmla="*/ 74860 w 338138"/>
                <a:gd name="connsiteY70" fmla="*/ 39688 h 249238"/>
                <a:gd name="connsiteX71" fmla="*/ 53428 w 338138"/>
                <a:gd name="connsiteY71" fmla="*/ 22225 h 249238"/>
                <a:gd name="connsiteX72" fmla="*/ 50800 w 338138"/>
                <a:gd name="connsiteY72" fmla="*/ 24858 h 249238"/>
                <a:gd name="connsiteX73" fmla="*/ 50800 w 338138"/>
                <a:gd name="connsiteY73" fmla="*/ 182834 h 249238"/>
                <a:gd name="connsiteX74" fmla="*/ 53428 w 338138"/>
                <a:gd name="connsiteY74" fmla="*/ 184150 h 249238"/>
                <a:gd name="connsiteX75" fmla="*/ 284710 w 338138"/>
                <a:gd name="connsiteY75" fmla="*/ 184150 h 249238"/>
                <a:gd name="connsiteX76" fmla="*/ 287338 w 338138"/>
                <a:gd name="connsiteY76" fmla="*/ 182834 h 249238"/>
                <a:gd name="connsiteX77" fmla="*/ 287338 w 338138"/>
                <a:gd name="connsiteY77" fmla="*/ 24858 h 249238"/>
                <a:gd name="connsiteX78" fmla="*/ 284710 w 338138"/>
                <a:gd name="connsiteY78" fmla="*/ 22225 h 249238"/>
                <a:gd name="connsiteX79" fmla="*/ 53428 w 338138"/>
                <a:gd name="connsiteY79" fmla="*/ 22225 h 249238"/>
                <a:gd name="connsiteX80" fmla="*/ 53273 w 338138"/>
                <a:gd name="connsiteY80" fmla="*/ 0 h 249238"/>
                <a:gd name="connsiteX81" fmla="*/ 284590 w 338138"/>
                <a:gd name="connsiteY81" fmla="*/ 0 h 249238"/>
                <a:gd name="connsiteX82" fmla="*/ 309562 w 338138"/>
                <a:gd name="connsiteY82" fmla="*/ 25008 h 249238"/>
                <a:gd name="connsiteX83" fmla="*/ 309562 w 338138"/>
                <a:gd name="connsiteY83" fmla="*/ 182955 h 249238"/>
                <a:gd name="connsiteX84" fmla="*/ 284590 w 338138"/>
                <a:gd name="connsiteY84" fmla="*/ 207963 h 249238"/>
                <a:gd name="connsiteX85" fmla="*/ 53273 w 338138"/>
                <a:gd name="connsiteY85" fmla="*/ 207963 h 249238"/>
                <a:gd name="connsiteX86" fmla="*/ 26987 w 338138"/>
                <a:gd name="connsiteY86" fmla="*/ 182955 h 249238"/>
                <a:gd name="connsiteX87" fmla="*/ 26987 w 338138"/>
                <a:gd name="connsiteY87" fmla="*/ 25008 h 249238"/>
                <a:gd name="connsiteX88" fmla="*/ 53273 w 338138"/>
                <a:gd name="connsiteY88" fmla="*/ 0 h 24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38138" h="249238">
                  <a:moveTo>
                    <a:pt x="9246" y="217488"/>
                  </a:moveTo>
                  <a:cubicBezTo>
                    <a:pt x="9246" y="217488"/>
                    <a:pt x="9246" y="217488"/>
                    <a:pt x="328892" y="217488"/>
                  </a:cubicBezTo>
                  <a:cubicBezTo>
                    <a:pt x="334176" y="217488"/>
                    <a:pt x="338138" y="221298"/>
                    <a:pt x="338138" y="226378"/>
                  </a:cubicBezTo>
                  <a:cubicBezTo>
                    <a:pt x="338138" y="239078"/>
                    <a:pt x="327571" y="249238"/>
                    <a:pt x="314363" y="249238"/>
                  </a:cubicBezTo>
                  <a:cubicBezTo>
                    <a:pt x="314363" y="249238"/>
                    <a:pt x="314363" y="249238"/>
                    <a:pt x="23775" y="249238"/>
                  </a:cubicBezTo>
                  <a:cubicBezTo>
                    <a:pt x="10567" y="249238"/>
                    <a:pt x="0" y="239078"/>
                    <a:pt x="0" y="226378"/>
                  </a:cubicBezTo>
                  <a:cubicBezTo>
                    <a:pt x="0" y="221298"/>
                    <a:pt x="3962" y="217488"/>
                    <a:pt x="9246" y="217488"/>
                  </a:cubicBezTo>
                  <a:close/>
                  <a:moveTo>
                    <a:pt x="145024" y="157163"/>
                  </a:moveTo>
                  <a:cubicBezTo>
                    <a:pt x="145024" y="157163"/>
                    <a:pt x="145024" y="157163"/>
                    <a:pt x="264809" y="157163"/>
                  </a:cubicBezTo>
                  <a:cubicBezTo>
                    <a:pt x="268801" y="157163"/>
                    <a:pt x="271463" y="159633"/>
                    <a:pt x="271463" y="163337"/>
                  </a:cubicBezTo>
                  <a:cubicBezTo>
                    <a:pt x="271463" y="165807"/>
                    <a:pt x="268801" y="168276"/>
                    <a:pt x="264809" y="168276"/>
                  </a:cubicBezTo>
                  <a:cubicBezTo>
                    <a:pt x="264809" y="168276"/>
                    <a:pt x="264809" y="168276"/>
                    <a:pt x="145024" y="168276"/>
                  </a:cubicBezTo>
                  <a:cubicBezTo>
                    <a:pt x="142362" y="168276"/>
                    <a:pt x="139700" y="165807"/>
                    <a:pt x="139700" y="163337"/>
                  </a:cubicBezTo>
                  <a:cubicBezTo>
                    <a:pt x="139700" y="159633"/>
                    <a:pt x="142362" y="157163"/>
                    <a:pt x="145024" y="157163"/>
                  </a:cubicBezTo>
                  <a:close/>
                  <a:moveTo>
                    <a:pt x="145024" y="133350"/>
                  </a:moveTo>
                  <a:cubicBezTo>
                    <a:pt x="145024" y="133350"/>
                    <a:pt x="145024" y="133350"/>
                    <a:pt x="264809" y="133350"/>
                  </a:cubicBezTo>
                  <a:cubicBezTo>
                    <a:pt x="268801" y="133350"/>
                    <a:pt x="271463" y="135820"/>
                    <a:pt x="271463" y="139524"/>
                  </a:cubicBezTo>
                  <a:cubicBezTo>
                    <a:pt x="271463" y="141994"/>
                    <a:pt x="268801" y="144463"/>
                    <a:pt x="264809" y="144463"/>
                  </a:cubicBezTo>
                  <a:cubicBezTo>
                    <a:pt x="264809" y="144463"/>
                    <a:pt x="264809" y="144463"/>
                    <a:pt x="145024" y="144463"/>
                  </a:cubicBezTo>
                  <a:cubicBezTo>
                    <a:pt x="142362" y="144463"/>
                    <a:pt x="139700" y="141994"/>
                    <a:pt x="139700" y="139524"/>
                  </a:cubicBezTo>
                  <a:cubicBezTo>
                    <a:pt x="139700" y="135820"/>
                    <a:pt x="142362" y="133350"/>
                    <a:pt x="145024" y="133350"/>
                  </a:cubicBezTo>
                  <a:close/>
                  <a:moveTo>
                    <a:pt x="145024" y="111125"/>
                  </a:moveTo>
                  <a:cubicBezTo>
                    <a:pt x="145024" y="111125"/>
                    <a:pt x="145024" y="111125"/>
                    <a:pt x="264809" y="111125"/>
                  </a:cubicBezTo>
                  <a:cubicBezTo>
                    <a:pt x="268801" y="111125"/>
                    <a:pt x="271463" y="113595"/>
                    <a:pt x="271463" y="116064"/>
                  </a:cubicBezTo>
                  <a:cubicBezTo>
                    <a:pt x="271463" y="119769"/>
                    <a:pt x="268801" y="122238"/>
                    <a:pt x="264809" y="122238"/>
                  </a:cubicBezTo>
                  <a:cubicBezTo>
                    <a:pt x="264809" y="122238"/>
                    <a:pt x="264809" y="122238"/>
                    <a:pt x="145024" y="122238"/>
                  </a:cubicBezTo>
                  <a:cubicBezTo>
                    <a:pt x="142362" y="122238"/>
                    <a:pt x="139700" y="119769"/>
                    <a:pt x="139700" y="116064"/>
                  </a:cubicBezTo>
                  <a:cubicBezTo>
                    <a:pt x="139700" y="113595"/>
                    <a:pt x="142362" y="111125"/>
                    <a:pt x="145024" y="111125"/>
                  </a:cubicBezTo>
                  <a:close/>
                  <a:moveTo>
                    <a:pt x="74723" y="111125"/>
                  </a:moveTo>
                  <a:cubicBezTo>
                    <a:pt x="74723" y="111125"/>
                    <a:pt x="74723" y="111125"/>
                    <a:pt x="117364" y="111125"/>
                  </a:cubicBezTo>
                  <a:cubicBezTo>
                    <a:pt x="121241" y="111125"/>
                    <a:pt x="123825" y="113723"/>
                    <a:pt x="123825" y="116321"/>
                  </a:cubicBezTo>
                  <a:cubicBezTo>
                    <a:pt x="123825" y="116321"/>
                    <a:pt x="123825" y="116321"/>
                    <a:pt x="123825" y="163080"/>
                  </a:cubicBezTo>
                  <a:cubicBezTo>
                    <a:pt x="123825" y="165678"/>
                    <a:pt x="121241" y="168275"/>
                    <a:pt x="117364" y="168275"/>
                  </a:cubicBezTo>
                  <a:cubicBezTo>
                    <a:pt x="117364" y="168275"/>
                    <a:pt x="117364" y="168275"/>
                    <a:pt x="74723" y="168275"/>
                  </a:cubicBezTo>
                  <a:cubicBezTo>
                    <a:pt x="70847" y="168275"/>
                    <a:pt x="68262" y="165678"/>
                    <a:pt x="68262" y="163080"/>
                  </a:cubicBezTo>
                  <a:cubicBezTo>
                    <a:pt x="68262" y="163080"/>
                    <a:pt x="68262" y="163080"/>
                    <a:pt x="68262" y="116321"/>
                  </a:cubicBezTo>
                  <a:cubicBezTo>
                    <a:pt x="68262" y="113723"/>
                    <a:pt x="70847" y="111125"/>
                    <a:pt x="74723" y="111125"/>
                  </a:cubicBezTo>
                  <a:close/>
                  <a:moveTo>
                    <a:pt x="74860" y="85725"/>
                  </a:moveTo>
                  <a:cubicBezTo>
                    <a:pt x="74860" y="85725"/>
                    <a:pt x="74860" y="85725"/>
                    <a:pt x="163265" y="85725"/>
                  </a:cubicBezTo>
                  <a:cubicBezTo>
                    <a:pt x="167223" y="85725"/>
                    <a:pt x="169862" y="88194"/>
                    <a:pt x="169862" y="91899"/>
                  </a:cubicBezTo>
                  <a:cubicBezTo>
                    <a:pt x="169862" y="94368"/>
                    <a:pt x="167223" y="96838"/>
                    <a:pt x="163265" y="96838"/>
                  </a:cubicBezTo>
                  <a:cubicBezTo>
                    <a:pt x="163265" y="96838"/>
                    <a:pt x="163265" y="96838"/>
                    <a:pt x="74860" y="96838"/>
                  </a:cubicBezTo>
                  <a:cubicBezTo>
                    <a:pt x="70901" y="96838"/>
                    <a:pt x="68262" y="94368"/>
                    <a:pt x="68262" y="91899"/>
                  </a:cubicBezTo>
                  <a:cubicBezTo>
                    <a:pt x="68262" y="88194"/>
                    <a:pt x="70901" y="85725"/>
                    <a:pt x="74860" y="85725"/>
                  </a:cubicBezTo>
                  <a:close/>
                  <a:moveTo>
                    <a:pt x="74860" y="63500"/>
                  </a:moveTo>
                  <a:cubicBezTo>
                    <a:pt x="74860" y="63500"/>
                    <a:pt x="74860" y="63500"/>
                    <a:pt x="163265" y="63500"/>
                  </a:cubicBezTo>
                  <a:cubicBezTo>
                    <a:pt x="167223" y="63500"/>
                    <a:pt x="169862" y="64690"/>
                    <a:pt x="169862" y="68262"/>
                  </a:cubicBezTo>
                  <a:cubicBezTo>
                    <a:pt x="169862" y="70644"/>
                    <a:pt x="167223" y="73025"/>
                    <a:pt x="163265" y="73025"/>
                  </a:cubicBezTo>
                  <a:cubicBezTo>
                    <a:pt x="163265" y="73025"/>
                    <a:pt x="163265" y="73025"/>
                    <a:pt x="74860" y="73025"/>
                  </a:cubicBezTo>
                  <a:cubicBezTo>
                    <a:pt x="70901" y="73025"/>
                    <a:pt x="68262" y="70644"/>
                    <a:pt x="68262" y="68262"/>
                  </a:cubicBezTo>
                  <a:cubicBezTo>
                    <a:pt x="68262" y="64690"/>
                    <a:pt x="70901" y="63500"/>
                    <a:pt x="74860" y="63500"/>
                  </a:cubicBezTo>
                  <a:close/>
                  <a:moveTo>
                    <a:pt x="193675" y="50800"/>
                  </a:moveTo>
                  <a:lnTo>
                    <a:pt x="193675" y="85725"/>
                  </a:lnTo>
                  <a:lnTo>
                    <a:pt x="257175" y="85725"/>
                  </a:lnTo>
                  <a:lnTo>
                    <a:pt x="257175" y="50800"/>
                  </a:lnTo>
                  <a:close/>
                  <a:moveTo>
                    <a:pt x="187610" y="39688"/>
                  </a:moveTo>
                  <a:cubicBezTo>
                    <a:pt x="187610" y="39688"/>
                    <a:pt x="187610" y="39688"/>
                    <a:pt x="263241" y="39688"/>
                  </a:cubicBezTo>
                  <a:cubicBezTo>
                    <a:pt x="267222" y="39688"/>
                    <a:pt x="269875" y="42285"/>
                    <a:pt x="269875" y="44883"/>
                  </a:cubicBezTo>
                  <a:cubicBezTo>
                    <a:pt x="269875" y="44883"/>
                    <a:pt x="269875" y="44883"/>
                    <a:pt x="269875" y="91642"/>
                  </a:cubicBezTo>
                  <a:cubicBezTo>
                    <a:pt x="269875" y="94240"/>
                    <a:pt x="267222" y="96838"/>
                    <a:pt x="263241" y="96838"/>
                  </a:cubicBezTo>
                  <a:cubicBezTo>
                    <a:pt x="263241" y="96838"/>
                    <a:pt x="263241" y="96838"/>
                    <a:pt x="187610" y="96838"/>
                  </a:cubicBezTo>
                  <a:cubicBezTo>
                    <a:pt x="183629" y="96838"/>
                    <a:pt x="180975" y="94240"/>
                    <a:pt x="180975" y="91642"/>
                  </a:cubicBezTo>
                  <a:cubicBezTo>
                    <a:pt x="180975" y="91642"/>
                    <a:pt x="180975" y="91642"/>
                    <a:pt x="180975" y="44883"/>
                  </a:cubicBezTo>
                  <a:cubicBezTo>
                    <a:pt x="180975" y="42285"/>
                    <a:pt x="183629" y="39688"/>
                    <a:pt x="187610" y="39688"/>
                  </a:cubicBezTo>
                  <a:close/>
                  <a:moveTo>
                    <a:pt x="74860" y="39688"/>
                  </a:moveTo>
                  <a:cubicBezTo>
                    <a:pt x="74860" y="39688"/>
                    <a:pt x="74860" y="39688"/>
                    <a:pt x="163265" y="39688"/>
                  </a:cubicBezTo>
                  <a:cubicBezTo>
                    <a:pt x="167223" y="39688"/>
                    <a:pt x="169862" y="42157"/>
                    <a:pt x="169862" y="44627"/>
                  </a:cubicBezTo>
                  <a:cubicBezTo>
                    <a:pt x="169862" y="48331"/>
                    <a:pt x="167223" y="50801"/>
                    <a:pt x="163265" y="50801"/>
                  </a:cubicBezTo>
                  <a:cubicBezTo>
                    <a:pt x="163265" y="50801"/>
                    <a:pt x="163265" y="50801"/>
                    <a:pt x="74860" y="50801"/>
                  </a:cubicBezTo>
                  <a:cubicBezTo>
                    <a:pt x="70901" y="50801"/>
                    <a:pt x="68262" y="48331"/>
                    <a:pt x="68262" y="44627"/>
                  </a:cubicBezTo>
                  <a:cubicBezTo>
                    <a:pt x="68262" y="42157"/>
                    <a:pt x="70901" y="39688"/>
                    <a:pt x="74860" y="39688"/>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273" y="0"/>
                  </a:moveTo>
                  <a:cubicBezTo>
                    <a:pt x="53273" y="0"/>
                    <a:pt x="53273" y="0"/>
                    <a:pt x="284590" y="0"/>
                  </a:cubicBezTo>
                  <a:cubicBezTo>
                    <a:pt x="299048" y="0"/>
                    <a:pt x="309562" y="10530"/>
                    <a:pt x="309562" y="25008"/>
                  </a:cubicBezTo>
                  <a:cubicBezTo>
                    <a:pt x="309562" y="25008"/>
                    <a:pt x="309562" y="25008"/>
                    <a:pt x="309562" y="182955"/>
                  </a:cubicBezTo>
                  <a:cubicBezTo>
                    <a:pt x="309562" y="196117"/>
                    <a:pt x="299048" y="207963"/>
                    <a:pt x="284590" y="207963"/>
                  </a:cubicBezTo>
                  <a:cubicBezTo>
                    <a:pt x="284590" y="207963"/>
                    <a:pt x="284590" y="207963"/>
                    <a:pt x="53273" y="207963"/>
                  </a:cubicBezTo>
                  <a:cubicBezTo>
                    <a:pt x="38815" y="207963"/>
                    <a:pt x="26987" y="196117"/>
                    <a:pt x="26987" y="182955"/>
                  </a:cubicBezTo>
                  <a:cubicBezTo>
                    <a:pt x="26987" y="182955"/>
                    <a:pt x="26987" y="182955"/>
                    <a:pt x="26987" y="25008"/>
                  </a:cubicBezTo>
                  <a:cubicBezTo>
                    <a:pt x="26987" y="10530"/>
                    <a:pt x="38815" y="0"/>
                    <a:pt x="5327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矩形 51"/>
            <p:cNvSpPr/>
            <p:nvPr/>
          </p:nvSpPr>
          <p:spPr>
            <a:xfrm>
              <a:off x="1601962" y="2512681"/>
              <a:ext cx="2481988" cy="26135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000" dirty="0">
                  <a:solidFill>
                    <a:schemeClr val="tx1">
                      <a:lumMod val="75000"/>
                      <a:lumOff val="25000"/>
                    </a:schemeClr>
                  </a:solidFill>
                  <a:latin typeface="+mn-ea"/>
                </a:rPr>
                <a:t>click here to add text </a:t>
              </a:r>
              <a:endParaRPr lang="zh-CN" altLang="en-US" sz="1000" dirty="0">
                <a:solidFill>
                  <a:schemeClr val="tx1">
                    <a:lumMod val="75000"/>
                    <a:lumOff val="25000"/>
                  </a:schemeClr>
                </a:solidFill>
                <a:latin typeface="+mn-ea"/>
              </a:endParaRPr>
            </a:p>
          </p:txBody>
        </p:sp>
        <p:sp>
          <p:nvSpPr>
            <p:cNvPr id="53" name="矩形 52"/>
            <p:cNvSpPr/>
            <p:nvPr/>
          </p:nvSpPr>
          <p:spPr>
            <a:xfrm>
              <a:off x="1817679" y="2222922"/>
              <a:ext cx="2050552" cy="36766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600" b="1" dirty="0">
                  <a:latin typeface="+mn-ea"/>
                </a:rPr>
                <a:t>Sales network</a:t>
              </a:r>
              <a:endParaRPr lang="zh-CN" altLang="en-US" sz="1600" b="1" dirty="0">
                <a:latin typeface="+mn-ea"/>
              </a:endParaRPr>
            </a:p>
          </p:txBody>
        </p:sp>
      </p:grpSp>
      <p:grpSp>
        <p:nvGrpSpPr>
          <p:cNvPr id="54" name="组合 53"/>
          <p:cNvGrpSpPr/>
          <p:nvPr/>
        </p:nvGrpSpPr>
        <p:grpSpPr>
          <a:xfrm>
            <a:off x="8479541" y="4047459"/>
            <a:ext cx="2481988" cy="1139760"/>
            <a:chOff x="1601962" y="1634275"/>
            <a:chExt cx="2481988" cy="1139760"/>
          </a:xfrm>
        </p:grpSpPr>
        <p:sp>
          <p:nvSpPr>
            <p:cNvPr id="55" name="矩形 21"/>
            <p:cNvSpPr/>
            <p:nvPr/>
          </p:nvSpPr>
          <p:spPr>
            <a:xfrm>
              <a:off x="2585780" y="1634275"/>
              <a:ext cx="514350" cy="408099"/>
            </a:xfrm>
            <a:custGeom>
              <a:avLst/>
              <a:gdLst>
                <a:gd name="connsiteX0" fmla="*/ 156255 w 338139"/>
                <a:gd name="connsiteY0" fmla="*/ 204787 h 268289"/>
                <a:gd name="connsiteX1" fmla="*/ 175532 w 338139"/>
                <a:gd name="connsiteY1" fmla="*/ 204787 h 268289"/>
                <a:gd name="connsiteX2" fmla="*/ 179388 w 338139"/>
                <a:gd name="connsiteY2" fmla="*/ 208721 h 268289"/>
                <a:gd name="connsiteX3" fmla="*/ 179388 w 338139"/>
                <a:gd name="connsiteY3" fmla="*/ 261178 h 268289"/>
                <a:gd name="connsiteX4" fmla="*/ 175532 w 338139"/>
                <a:gd name="connsiteY4" fmla="*/ 265112 h 268289"/>
                <a:gd name="connsiteX5" fmla="*/ 156255 w 338139"/>
                <a:gd name="connsiteY5" fmla="*/ 265112 h 268289"/>
                <a:gd name="connsiteX6" fmla="*/ 152400 w 338139"/>
                <a:gd name="connsiteY6" fmla="*/ 261178 h 268289"/>
                <a:gd name="connsiteX7" fmla="*/ 152400 w 338139"/>
                <a:gd name="connsiteY7" fmla="*/ 208721 h 268289"/>
                <a:gd name="connsiteX8" fmla="*/ 156255 w 338139"/>
                <a:gd name="connsiteY8" fmla="*/ 204787 h 268289"/>
                <a:gd name="connsiteX9" fmla="*/ 295804 w 338139"/>
                <a:gd name="connsiteY9" fmla="*/ 200025 h 268289"/>
                <a:gd name="connsiteX10" fmla="*/ 294481 w 338139"/>
                <a:gd name="connsiteY10" fmla="*/ 202595 h 268289"/>
                <a:gd name="connsiteX11" fmla="*/ 294481 w 338139"/>
                <a:gd name="connsiteY11" fmla="*/ 205165 h 268289"/>
                <a:gd name="connsiteX12" fmla="*/ 291836 w 338139"/>
                <a:gd name="connsiteY12" fmla="*/ 207736 h 268289"/>
                <a:gd name="connsiteX13" fmla="*/ 283898 w 338139"/>
                <a:gd name="connsiteY13" fmla="*/ 218017 h 268289"/>
                <a:gd name="connsiteX14" fmla="*/ 290513 w 338139"/>
                <a:gd name="connsiteY14" fmla="*/ 228298 h 268289"/>
                <a:gd name="connsiteX15" fmla="*/ 297127 w 338139"/>
                <a:gd name="connsiteY15" fmla="*/ 230868 h 268289"/>
                <a:gd name="connsiteX16" fmla="*/ 301096 w 338139"/>
                <a:gd name="connsiteY16" fmla="*/ 233438 h 268289"/>
                <a:gd name="connsiteX17" fmla="*/ 299773 w 338139"/>
                <a:gd name="connsiteY17" fmla="*/ 239864 h 268289"/>
                <a:gd name="connsiteX18" fmla="*/ 294481 w 338139"/>
                <a:gd name="connsiteY18" fmla="*/ 239864 h 268289"/>
                <a:gd name="connsiteX19" fmla="*/ 286544 w 338139"/>
                <a:gd name="connsiteY19" fmla="*/ 238579 h 268289"/>
                <a:gd name="connsiteX20" fmla="*/ 285221 w 338139"/>
                <a:gd name="connsiteY20" fmla="*/ 238579 h 268289"/>
                <a:gd name="connsiteX21" fmla="*/ 283898 w 338139"/>
                <a:gd name="connsiteY21" fmla="*/ 242434 h 268289"/>
                <a:gd name="connsiteX22" fmla="*/ 285221 w 338139"/>
                <a:gd name="connsiteY22" fmla="*/ 246289 h 268289"/>
                <a:gd name="connsiteX23" fmla="*/ 291836 w 338139"/>
                <a:gd name="connsiteY23" fmla="*/ 247574 h 268289"/>
                <a:gd name="connsiteX24" fmla="*/ 294481 w 338139"/>
                <a:gd name="connsiteY24" fmla="*/ 250145 h 268289"/>
                <a:gd name="connsiteX25" fmla="*/ 294481 w 338139"/>
                <a:gd name="connsiteY25" fmla="*/ 252715 h 268289"/>
                <a:gd name="connsiteX26" fmla="*/ 295804 w 338139"/>
                <a:gd name="connsiteY26" fmla="*/ 254000 h 268289"/>
                <a:gd name="connsiteX27" fmla="*/ 299773 w 338139"/>
                <a:gd name="connsiteY27" fmla="*/ 254000 h 268289"/>
                <a:gd name="connsiteX28" fmla="*/ 301096 w 338139"/>
                <a:gd name="connsiteY28" fmla="*/ 252715 h 268289"/>
                <a:gd name="connsiteX29" fmla="*/ 301096 w 338139"/>
                <a:gd name="connsiteY29" fmla="*/ 248860 h 268289"/>
                <a:gd name="connsiteX30" fmla="*/ 302419 w 338139"/>
                <a:gd name="connsiteY30" fmla="*/ 246289 h 268289"/>
                <a:gd name="connsiteX31" fmla="*/ 309033 w 338139"/>
                <a:gd name="connsiteY31" fmla="*/ 242434 h 268289"/>
                <a:gd name="connsiteX32" fmla="*/ 305065 w 338139"/>
                <a:gd name="connsiteY32" fmla="*/ 224442 h 268289"/>
                <a:gd name="connsiteX33" fmla="*/ 298450 w 338139"/>
                <a:gd name="connsiteY33" fmla="*/ 221872 h 268289"/>
                <a:gd name="connsiteX34" fmla="*/ 294481 w 338139"/>
                <a:gd name="connsiteY34" fmla="*/ 220587 h 268289"/>
                <a:gd name="connsiteX35" fmla="*/ 295804 w 338139"/>
                <a:gd name="connsiteY35" fmla="*/ 214161 h 268289"/>
                <a:gd name="connsiteX36" fmla="*/ 298450 w 338139"/>
                <a:gd name="connsiteY36" fmla="*/ 214161 h 268289"/>
                <a:gd name="connsiteX37" fmla="*/ 306388 w 338139"/>
                <a:gd name="connsiteY37" fmla="*/ 215446 h 268289"/>
                <a:gd name="connsiteX38" fmla="*/ 309033 w 338139"/>
                <a:gd name="connsiteY38" fmla="*/ 214161 h 268289"/>
                <a:gd name="connsiteX39" fmla="*/ 310356 w 338139"/>
                <a:gd name="connsiteY39" fmla="*/ 210306 h 268289"/>
                <a:gd name="connsiteX40" fmla="*/ 309033 w 338139"/>
                <a:gd name="connsiteY40" fmla="*/ 207736 h 268289"/>
                <a:gd name="connsiteX41" fmla="*/ 303742 w 338139"/>
                <a:gd name="connsiteY41" fmla="*/ 206451 h 268289"/>
                <a:gd name="connsiteX42" fmla="*/ 301096 w 338139"/>
                <a:gd name="connsiteY42" fmla="*/ 203880 h 268289"/>
                <a:gd name="connsiteX43" fmla="*/ 297127 w 338139"/>
                <a:gd name="connsiteY43" fmla="*/ 200025 h 268289"/>
                <a:gd name="connsiteX44" fmla="*/ 295804 w 338139"/>
                <a:gd name="connsiteY44" fmla="*/ 200025 h 268289"/>
                <a:gd name="connsiteX45" fmla="*/ 297657 w 338139"/>
                <a:gd name="connsiteY45" fmla="*/ 187325 h 268289"/>
                <a:gd name="connsiteX46" fmla="*/ 338139 w 338139"/>
                <a:gd name="connsiteY46" fmla="*/ 227807 h 268289"/>
                <a:gd name="connsiteX47" fmla="*/ 297657 w 338139"/>
                <a:gd name="connsiteY47" fmla="*/ 268289 h 268289"/>
                <a:gd name="connsiteX48" fmla="*/ 257175 w 338139"/>
                <a:gd name="connsiteY48" fmla="*/ 227807 h 268289"/>
                <a:gd name="connsiteX49" fmla="*/ 297657 w 338139"/>
                <a:gd name="connsiteY49" fmla="*/ 187325 h 268289"/>
                <a:gd name="connsiteX50" fmla="*/ 195942 w 338139"/>
                <a:gd name="connsiteY50" fmla="*/ 180975 h 268289"/>
                <a:gd name="connsiteX51" fmla="*/ 215219 w 338139"/>
                <a:gd name="connsiteY51" fmla="*/ 180975 h 268289"/>
                <a:gd name="connsiteX52" fmla="*/ 219075 w 338139"/>
                <a:gd name="connsiteY52" fmla="*/ 184919 h 268289"/>
                <a:gd name="connsiteX53" fmla="*/ 219075 w 338139"/>
                <a:gd name="connsiteY53" fmla="*/ 261169 h 268289"/>
                <a:gd name="connsiteX54" fmla="*/ 215219 w 338139"/>
                <a:gd name="connsiteY54" fmla="*/ 265113 h 268289"/>
                <a:gd name="connsiteX55" fmla="*/ 195942 w 338139"/>
                <a:gd name="connsiteY55" fmla="*/ 265113 h 268289"/>
                <a:gd name="connsiteX56" fmla="*/ 192087 w 338139"/>
                <a:gd name="connsiteY56" fmla="*/ 261169 h 268289"/>
                <a:gd name="connsiteX57" fmla="*/ 192087 w 338139"/>
                <a:gd name="connsiteY57" fmla="*/ 184919 h 268289"/>
                <a:gd name="connsiteX58" fmla="*/ 195942 w 338139"/>
                <a:gd name="connsiteY58" fmla="*/ 180975 h 268289"/>
                <a:gd name="connsiteX59" fmla="*/ 68887 w 338139"/>
                <a:gd name="connsiteY59" fmla="*/ 142875 h 268289"/>
                <a:gd name="connsiteX60" fmla="*/ 88758 w 338139"/>
                <a:gd name="connsiteY60" fmla="*/ 207280 h 268289"/>
                <a:gd name="connsiteX61" fmla="*/ 100680 w 338139"/>
                <a:gd name="connsiteY61" fmla="*/ 173106 h 268289"/>
                <a:gd name="connsiteX62" fmla="*/ 107304 w 338139"/>
                <a:gd name="connsiteY62" fmla="*/ 142875 h 268289"/>
                <a:gd name="connsiteX63" fmla="*/ 112603 w 338139"/>
                <a:gd name="connsiteY63" fmla="*/ 173106 h 268289"/>
                <a:gd name="connsiteX64" fmla="*/ 124526 w 338139"/>
                <a:gd name="connsiteY64" fmla="*/ 207280 h 268289"/>
                <a:gd name="connsiteX65" fmla="*/ 144397 w 338139"/>
                <a:gd name="connsiteY65" fmla="*/ 142875 h 268289"/>
                <a:gd name="connsiteX66" fmla="*/ 192088 w 338139"/>
                <a:gd name="connsiteY66" fmla="*/ 169163 h 268289"/>
                <a:gd name="connsiteX67" fmla="*/ 180165 w 338139"/>
                <a:gd name="connsiteY67" fmla="*/ 184935 h 268289"/>
                <a:gd name="connsiteX68" fmla="*/ 180165 w 338139"/>
                <a:gd name="connsiteY68" fmla="*/ 192822 h 268289"/>
                <a:gd name="connsiteX69" fmla="*/ 176191 w 338139"/>
                <a:gd name="connsiteY69" fmla="*/ 192822 h 268289"/>
                <a:gd name="connsiteX70" fmla="*/ 156320 w 338139"/>
                <a:gd name="connsiteY70" fmla="*/ 192822 h 268289"/>
                <a:gd name="connsiteX71" fmla="*/ 140423 w 338139"/>
                <a:gd name="connsiteY71" fmla="*/ 208594 h 268289"/>
                <a:gd name="connsiteX72" fmla="*/ 140423 w 338139"/>
                <a:gd name="connsiteY72" fmla="*/ 261170 h 268289"/>
                <a:gd name="connsiteX73" fmla="*/ 140423 w 338139"/>
                <a:gd name="connsiteY73" fmla="*/ 265113 h 268289"/>
                <a:gd name="connsiteX74" fmla="*/ 0 w 338139"/>
                <a:gd name="connsiteY74" fmla="*/ 265113 h 268289"/>
                <a:gd name="connsiteX75" fmla="*/ 0 w 338139"/>
                <a:gd name="connsiteY75" fmla="*/ 208594 h 268289"/>
                <a:gd name="connsiteX76" fmla="*/ 21196 w 338139"/>
                <a:gd name="connsiteY76" fmla="*/ 170477 h 268289"/>
                <a:gd name="connsiteX77" fmla="*/ 68887 w 338139"/>
                <a:gd name="connsiteY77" fmla="*/ 142875 h 268289"/>
                <a:gd name="connsiteX78" fmla="*/ 241948 w 338139"/>
                <a:gd name="connsiteY78" fmla="*/ 110569 h 268289"/>
                <a:gd name="connsiteX79" fmla="*/ 248590 w 338139"/>
                <a:gd name="connsiteY79" fmla="*/ 110569 h 268289"/>
                <a:gd name="connsiteX80" fmla="*/ 275156 w 338139"/>
                <a:gd name="connsiteY80" fmla="*/ 153789 h 268289"/>
                <a:gd name="connsiteX81" fmla="*/ 272500 w 338139"/>
                <a:gd name="connsiteY81" fmla="*/ 159028 h 268289"/>
                <a:gd name="connsiteX82" fmla="*/ 259216 w 338139"/>
                <a:gd name="connsiteY82" fmla="*/ 159028 h 268289"/>
                <a:gd name="connsiteX83" fmla="*/ 259216 w 338139"/>
                <a:gd name="connsiteY83" fmla="*/ 194390 h 268289"/>
                <a:gd name="connsiteX84" fmla="*/ 245933 w 338139"/>
                <a:gd name="connsiteY84" fmla="*/ 227132 h 268289"/>
                <a:gd name="connsiteX85" fmla="*/ 259216 w 338139"/>
                <a:gd name="connsiteY85" fmla="*/ 261184 h 268289"/>
                <a:gd name="connsiteX86" fmla="*/ 255231 w 338139"/>
                <a:gd name="connsiteY86" fmla="*/ 265113 h 268289"/>
                <a:gd name="connsiteX87" fmla="*/ 235306 w 338139"/>
                <a:gd name="connsiteY87" fmla="*/ 265113 h 268289"/>
                <a:gd name="connsiteX88" fmla="*/ 231321 w 338139"/>
                <a:gd name="connsiteY88" fmla="*/ 261184 h 268289"/>
                <a:gd name="connsiteX89" fmla="*/ 231321 w 338139"/>
                <a:gd name="connsiteY89" fmla="*/ 159028 h 268289"/>
                <a:gd name="connsiteX90" fmla="*/ 216710 w 338139"/>
                <a:gd name="connsiteY90" fmla="*/ 159028 h 268289"/>
                <a:gd name="connsiteX91" fmla="*/ 214053 w 338139"/>
                <a:gd name="connsiteY91" fmla="*/ 153789 h 268289"/>
                <a:gd name="connsiteX92" fmla="*/ 241948 w 338139"/>
                <a:gd name="connsiteY92" fmla="*/ 110569 h 268289"/>
                <a:gd name="connsiteX93" fmla="*/ 107022 w 338139"/>
                <a:gd name="connsiteY93" fmla="*/ 0 h 268289"/>
                <a:gd name="connsiteX94" fmla="*/ 157180 w 338139"/>
                <a:gd name="connsiteY94" fmla="*/ 51173 h 268289"/>
                <a:gd name="connsiteX95" fmla="*/ 107022 w 338139"/>
                <a:gd name="connsiteY95" fmla="*/ 128588 h 268289"/>
                <a:gd name="connsiteX96" fmla="*/ 105702 w 338139"/>
                <a:gd name="connsiteY96" fmla="*/ 128588 h 268289"/>
                <a:gd name="connsiteX97" fmla="*/ 56864 w 338139"/>
                <a:gd name="connsiteY97" fmla="*/ 51173 h 268289"/>
                <a:gd name="connsiteX98" fmla="*/ 107022 w 338139"/>
                <a:gd name="connsiteY98" fmla="*/ 0 h 268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38139" h="268289">
                  <a:moveTo>
                    <a:pt x="156255" y="204787"/>
                  </a:moveTo>
                  <a:cubicBezTo>
                    <a:pt x="156255" y="204787"/>
                    <a:pt x="156255" y="204787"/>
                    <a:pt x="175532" y="204787"/>
                  </a:cubicBezTo>
                  <a:cubicBezTo>
                    <a:pt x="176818" y="204787"/>
                    <a:pt x="179388" y="206098"/>
                    <a:pt x="179388" y="208721"/>
                  </a:cubicBezTo>
                  <a:cubicBezTo>
                    <a:pt x="179388" y="208721"/>
                    <a:pt x="179388" y="208721"/>
                    <a:pt x="179388" y="261178"/>
                  </a:cubicBezTo>
                  <a:cubicBezTo>
                    <a:pt x="179388" y="262489"/>
                    <a:pt x="176818" y="265112"/>
                    <a:pt x="175532" y="265112"/>
                  </a:cubicBezTo>
                  <a:cubicBezTo>
                    <a:pt x="175532" y="265112"/>
                    <a:pt x="175532" y="265112"/>
                    <a:pt x="156255" y="265112"/>
                  </a:cubicBezTo>
                  <a:cubicBezTo>
                    <a:pt x="153685" y="265112"/>
                    <a:pt x="152400" y="263801"/>
                    <a:pt x="152400" y="261178"/>
                  </a:cubicBezTo>
                  <a:cubicBezTo>
                    <a:pt x="152400" y="261178"/>
                    <a:pt x="152400" y="261178"/>
                    <a:pt x="152400" y="208721"/>
                  </a:cubicBezTo>
                  <a:cubicBezTo>
                    <a:pt x="152400" y="206098"/>
                    <a:pt x="153685" y="204787"/>
                    <a:pt x="156255" y="204787"/>
                  </a:cubicBezTo>
                  <a:close/>
                  <a:moveTo>
                    <a:pt x="295804" y="200025"/>
                  </a:moveTo>
                  <a:cubicBezTo>
                    <a:pt x="294481" y="200025"/>
                    <a:pt x="294481" y="201310"/>
                    <a:pt x="294481" y="202595"/>
                  </a:cubicBezTo>
                  <a:cubicBezTo>
                    <a:pt x="294481" y="202595"/>
                    <a:pt x="294481" y="202595"/>
                    <a:pt x="294481" y="205165"/>
                  </a:cubicBezTo>
                  <a:cubicBezTo>
                    <a:pt x="294481" y="206451"/>
                    <a:pt x="294481" y="206451"/>
                    <a:pt x="291836" y="207736"/>
                  </a:cubicBezTo>
                  <a:cubicBezTo>
                    <a:pt x="286544" y="209021"/>
                    <a:pt x="283898" y="212876"/>
                    <a:pt x="283898" y="218017"/>
                  </a:cubicBezTo>
                  <a:cubicBezTo>
                    <a:pt x="283898" y="223157"/>
                    <a:pt x="286544" y="225727"/>
                    <a:pt x="290513" y="228298"/>
                  </a:cubicBezTo>
                  <a:cubicBezTo>
                    <a:pt x="291836" y="229583"/>
                    <a:pt x="294481" y="230868"/>
                    <a:pt x="297127" y="230868"/>
                  </a:cubicBezTo>
                  <a:cubicBezTo>
                    <a:pt x="298450" y="232153"/>
                    <a:pt x="299773" y="232153"/>
                    <a:pt x="301096" y="233438"/>
                  </a:cubicBezTo>
                  <a:cubicBezTo>
                    <a:pt x="303742" y="234723"/>
                    <a:pt x="302419" y="238579"/>
                    <a:pt x="299773" y="239864"/>
                  </a:cubicBezTo>
                  <a:cubicBezTo>
                    <a:pt x="298450" y="239864"/>
                    <a:pt x="295804" y="239864"/>
                    <a:pt x="294481" y="239864"/>
                  </a:cubicBezTo>
                  <a:cubicBezTo>
                    <a:pt x="291836" y="239864"/>
                    <a:pt x="289190" y="239864"/>
                    <a:pt x="286544" y="238579"/>
                  </a:cubicBezTo>
                  <a:cubicBezTo>
                    <a:pt x="285221" y="237293"/>
                    <a:pt x="285221" y="237293"/>
                    <a:pt x="285221" y="238579"/>
                  </a:cubicBezTo>
                  <a:cubicBezTo>
                    <a:pt x="283898" y="239864"/>
                    <a:pt x="283898" y="241149"/>
                    <a:pt x="283898" y="242434"/>
                  </a:cubicBezTo>
                  <a:cubicBezTo>
                    <a:pt x="282575" y="245004"/>
                    <a:pt x="283898" y="245004"/>
                    <a:pt x="285221" y="246289"/>
                  </a:cubicBezTo>
                  <a:cubicBezTo>
                    <a:pt x="286544" y="246289"/>
                    <a:pt x="289190" y="247574"/>
                    <a:pt x="291836" y="247574"/>
                  </a:cubicBezTo>
                  <a:cubicBezTo>
                    <a:pt x="293158" y="247574"/>
                    <a:pt x="294481" y="247574"/>
                    <a:pt x="294481" y="250145"/>
                  </a:cubicBezTo>
                  <a:cubicBezTo>
                    <a:pt x="294481" y="250145"/>
                    <a:pt x="294481" y="250145"/>
                    <a:pt x="294481" y="252715"/>
                  </a:cubicBezTo>
                  <a:cubicBezTo>
                    <a:pt x="294481" y="254000"/>
                    <a:pt x="294481" y="254000"/>
                    <a:pt x="295804" y="254000"/>
                  </a:cubicBezTo>
                  <a:cubicBezTo>
                    <a:pt x="295804" y="254000"/>
                    <a:pt x="295804" y="254000"/>
                    <a:pt x="299773" y="254000"/>
                  </a:cubicBezTo>
                  <a:cubicBezTo>
                    <a:pt x="299773" y="254000"/>
                    <a:pt x="301096" y="254000"/>
                    <a:pt x="301096" y="252715"/>
                  </a:cubicBezTo>
                  <a:cubicBezTo>
                    <a:pt x="301096" y="251430"/>
                    <a:pt x="301096" y="250145"/>
                    <a:pt x="301096" y="248860"/>
                  </a:cubicBezTo>
                  <a:cubicBezTo>
                    <a:pt x="301096" y="247574"/>
                    <a:pt x="301096" y="247574"/>
                    <a:pt x="302419" y="246289"/>
                  </a:cubicBezTo>
                  <a:cubicBezTo>
                    <a:pt x="305065" y="246289"/>
                    <a:pt x="307711" y="245004"/>
                    <a:pt x="309033" y="242434"/>
                  </a:cubicBezTo>
                  <a:cubicBezTo>
                    <a:pt x="314325" y="237293"/>
                    <a:pt x="311679" y="228298"/>
                    <a:pt x="305065" y="224442"/>
                  </a:cubicBezTo>
                  <a:cubicBezTo>
                    <a:pt x="302419" y="224442"/>
                    <a:pt x="301096" y="223157"/>
                    <a:pt x="298450" y="221872"/>
                  </a:cubicBezTo>
                  <a:cubicBezTo>
                    <a:pt x="297127" y="221872"/>
                    <a:pt x="295804" y="220587"/>
                    <a:pt x="294481" y="220587"/>
                  </a:cubicBezTo>
                  <a:cubicBezTo>
                    <a:pt x="293158" y="218017"/>
                    <a:pt x="293158" y="215446"/>
                    <a:pt x="295804" y="214161"/>
                  </a:cubicBezTo>
                  <a:cubicBezTo>
                    <a:pt x="295804" y="214161"/>
                    <a:pt x="297127" y="214161"/>
                    <a:pt x="298450" y="214161"/>
                  </a:cubicBezTo>
                  <a:cubicBezTo>
                    <a:pt x="301096" y="214161"/>
                    <a:pt x="303742" y="214161"/>
                    <a:pt x="306388" y="215446"/>
                  </a:cubicBezTo>
                  <a:cubicBezTo>
                    <a:pt x="307711" y="216732"/>
                    <a:pt x="307711" y="215446"/>
                    <a:pt x="309033" y="214161"/>
                  </a:cubicBezTo>
                  <a:cubicBezTo>
                    <a:pt x="309033" y="212876"/>
                    <a:pt x="309033" y="211591"/>
                    <a:pt x="310356" y="210306"/>
                  </a:cubicBezTo>
                  <a:cubicBezTo>
                    <a:pt x="310356" y="209021"/>
                    <a:pt x="310356" y="209021"/>
                    <a:pt x="309033" y="207736"/>
                  </a:cubicBezTo>
                  <a:cubicBezTo>
                    <a:pt x="307711" y="207736"/>
                    <a:pt x="305065" y="206451"/>
                    <a:pt x="303742" y="206451"/>
                  </a:cubicBezTo>
                  <a:cubicBezTo>
                    <a:pt x="301096" y="206451"/>
                    <a:pt x="301096" y="206451"/>
                    <a:pt x="301096" y="203880"/>
                  </a:cubicBezTo>
                  <a:cubicBezTo>
                    <a:pt x="301096" y="200025"/>
                    <a:pt x="301096" y="200025"/>
                    <a:pt x="297127" y="200025"/>
                  </a:cubicBezTo>
                  <a:cubicBezTo>
                    <a:pt x="297127" y="200025"/>
                    <a:pt x="297127" y="200025"/>
                    <a:pt x="295804" y="200025"/>
                  </a:cubicBezTo>
                  <a:close/>
                  <a:moveTo>
                    <a:pt x="297657" y="187325"/>
                  </a:moveTo>
                  <a:cubicBezTo>
                    <a:pt x="320015" y="187325"/>
                    <a:pt x="338139" y="205449"/>
                    <a:pt x="338139" y="227807"/>
                  </a:cubicBezTo>
                  <a:cubicBezTo>
                    <a:pt x="338139" y="250165"/>
                    <a:pt x="320015" y="268289"/>
                    <a:pt x="297657" y="268289"/>
                  </a:cubicBezTo>
                  <a:cubicBezTo>
                    <a:pt x="275299" y="268289"/>
                    <a:pt x="257175" y="250165"/>
                    <a:pt x="257175" y="227807"/>
                  </a:cubicBezTo>
                  <a:cubicBezTo>
                    <a:pt x="257175" y="205449"/>
                    <a:pt x="275299" y="187325"/>
                    <a:pt x="297657" y="187325"/>
                  </a:cubicBezTo>
                  <a:close/>
                  <a:moveTo>
                    <a:pt x="195942" y="180975"/>
                  </a:moveTo>
                  <a:cubicBezTo>
                    <a:pt x="195942" y="180975"/>
                    <a:pt x="195942" y="180975"/>
                    <a:pt x="215219" y="180975"/>
                  </a:cubicBezTo>
                  <a:cubicBezTo>
                    <a:pt x="217790" y="180975"/>
                    <a:pt x="219075" y="183604"/>
                    <a:pt x="219075" y="184919"/>
                  </a:cubicBezTo>
                  <a:cubicBezTo>
                    <a:pt x="219075" y="184919"/>
                    <a:pt x="219075" y="184919"/>
                    <a:pt x="219075" y="261169"/>
                  </a:cubicBezTo>
                  <a:cubicBezTo>
                    <a:pt x="219075" y="262484"/>
                    <a:pt x="217790" y="265113"/>
                    <a:pt x="215219" y="265113"/>
                  </a:cubicBezTo>
                  <a:cubicBezTo>
                    <a:pt x="215219" y="265113"/>
                    <a:pt x="215219" y="265113"/>
                    <a:pt x="195942" y="265113"/>
                  </a:cubicBezTo>
                  <a:cubicBezTo>
                    <a:pt x="193372" y="265113"/>
                    <a:pt x="192087" y="263798"/>
                    <a:pt x="192087" y="261169"/>
                  </a:cubicBezTo>
                  <a:cubicBezTo>
                    <a:pt x="192087" y="261169"/>
                    <a:pt x="192087" y="261169"/>
                    <a:pt x="192087" y="184919"/>
                  </a:cubicBezTo>
                  <a:cubicBezTo>
                    <a:pt x="192087" y="183604"/>
                    <a:pt x="193372" y="180975"/>
                    <a:pt x="195942" y="180975"/>
                  </a:cubicBezTo>
                  <a:close/>
                  <a:moveTo>
                    <a:pt x="68887" y="142875"/>
                  </a:moveTo>
                  <a:cubicBezTo>
                    <a:pt x="68887" y="142875"/>
                    <a:pt x="68887" y="142875"/>
                    <a:pt x="88758" y="207280"/>
                  </a:cubicBezTo>
                  <a:cubicBezTo>
                    <a:pt x="88758" y="207280"/>
                    <a:pt x="88758" y="207280"/>
                    <a:pt x="100680" y="173106"/>
                  </a:cubicBezTo>
                  <a:cubicBezTo>
                    <a:pt x="80809" y="145504"/>
                    <a:pt x="103330" y="142875"/>
                    <a:pt x="107304" y="142875"/>
                  </a:cubicBezTo>
                  <a:cubicBezTo>
                    <a:pt x="111278" y="142875"/>
                    <a:pt x="133799" y="145504"/>
                    <a:pt x="112603" y="173106"/>
                  </a:cubicBezTo>
                  <a:cubicBezTo>
                    <a:pt x="112603" y="173106"/>
                    <a:pt x="112603" y="173106"/>
                    <a:pt x="124526" y="207280"/>
                  </a:cubicBezTo>
                  <a:cubicBezTo>
                    <a:pt x="124526" y="207280"/>
                    <a:pt x="124526" y="207280"/>
                    <a:pt x="144397" y="142875"/>
                  </a:cubicBezTo>
                  <a:cubicBezTo>
                    <a:pt x="144397" y="142875"/>
                    <a:pt x="169567" y="156019"/>
                    <a:pt x="192088" y="169163"/>
                  </a:cubicBezTo>
                  <a:cubicBezTo>
                    <a:pt x="185464" y="171792"/>
                    <a:pt x="180165" y="177049"/>
                    <a:pt x="180165" y="184935"/>
                  </a:cubicBezTo>
                  <a:cubicBezTo>
                    <a:pt x="180165" y="184935"/>
                    <a:pt x="180165" y="184935"/>
                    <a:pt x="180165" y="192822"/>
                  </a:cubicBezTo>
                  <a:cubicBezTo>
                    <a:pt x="178840" y="192822"/>
                    <a:pt x="177516" y="192822"/>
                    <a:pt x="176191" y="192822"/>
                  </a:cubicBezTo>
                  <a:cubicBezTo>
                    <a:pt x="176191" y="192822"/>
                    <a:pt x="176191" y="192822"/>
                    <a:pt x="156320" y="192822"/>
                  </a:cubicBezTo>
                  <a:cubicBezTo>
                    <a:pt x="147047" y="192822"/>
                    <a:pt x="140423" y="199394"/>
                    <a:pt x="140423" y="208594"/>
                  </a:cubicBezTo>
                  <a:cubicBezTo>
                    <a:pt x="140423" y="208594"/>
                    <a:pt x="140423" y="208594"/>
                    <a:pt x="140423" y="261170"/>
                  </a:cubicBezTo>
                  <a:cubicBezTo>
                    <a:pt x="140423" y="262484"/>
                    <a:pt x="140423" y="263799"/>
                    <a:pt x="140423" y="265113"/>
                  </a:cubicBezTo>
                  <a:cubicBezTo>
                    <a:pt x="140423" y="265113"/>
                    <a:pt x="140423" y="265113"/>
                    <a:pt x="0" y="265113"/>
                  </a:cubicBezTo>
                  <a:cubicBezTo>
                    <a:pt x="0" y="265113"/>
                    <a:pt x="0" y="265113"/>
                    <a:pt x="0" y="208594"/>
                  </a:cubicBezTo>
                  <a:cubicBezTo>
                    <a:pt x="0" y="191507"/>
                    <a:pt x="3974" y="180992"/>
                    <a:pt x="21196" y="170477"/>
                  </a:cubicBezTo>
                  <a:cubicBezTo>
                    <a:pt x="43716" y="156019"/>
                    <a:pt x="68887" y="142875"/>
                    <a:pt x="68887" y="142875"/>
                  </a:cubicBezTo>
                  <a:close/>
                  <a:moveTo>
                    <a:pt x="241948" y="110569"/>
                  </a:moveTo>
                  <a:cubicBezTo>
                    <a:pt x="243276" y="107950"/>
                    <a:pt x="247261" y="107950"/>
                    <a:pt x="248590" y="110569"/>
                  </a:cubicBezTo>
                  <a:cubicBezTo>
                    <a:pt x="248590" y="110569"/>
                    <a:pt x="248590" y="110569"/>
                    <a:pt x="275156" y="153789"/>
                  </a:cubicBezTo>
                  <a:cubicBezTo>
                    <a:pt x="277813" y="156409"/>
                    <a:pt x="275156" y="159028"/>
                    <a:pt x="272500" y="159028"/>
                  </a:cubicBezTo>
                  <a:cubicBezTo>
                    <a:pt x="272500" y="159028"/>
                    <a:pt x="272500" y="159028"/>
                    <a:pt x="259216" y="159028"/>
                  </a:cubicBezTo>
                  <a:cubicBezTo>
                    <a:pt x="259216" y="159028"/>
                    <a:pt x="259216" y="159028"/>
                    <a:pt x="259216" y="194390"/>
                  </a:cubicBezTo>
                  <a:cubicBezTo>
                    <a:pt x="251246" y="202248"/>
                    <a:pt x="247261" y="214035"/>
                    <a:pt x="245933" y="227132"/>
                  </a:cubicBezTo>
                  <a:cubicBezTo>
                    <a:pt x="245933" y="240229"/>
                    <a:pt x="251246" y="252016"/>
                    <a:pt x="259216" y="261184"/>
                  </a:cubicBezTo>
                  <a:cubicBezTo>
                    <a:pt x="259216" y="263803"/>
                    <a:pt x="257888" y="265113"/>
                    <a:pt x="255231" y="265113"/>
                  </a:cubicBezTo>
                  <a:cubicBezTo>
                    <a:pt x="255231" y="265113"/>
                    <a:pt x="255231" y="265113"/>
                    <a:pt x="235306" y="265113"/>
                  </a:cubicBezTo>
                  <a:cubicBezTo>
                    <a:pt x="232650" y="265113"/>
                    <a:pt x="231321" y="263803"/>
                    <a:pt x="231321" y="261184"/>
                  </a:cubicBezTo>
                  <a:cubicBezTo>
                    <a:pt x="231321" y="261184"/>
                    <a:pt x="231321" y="261184"/>
                    <a:pt x="231321" y="159028"/>
                  </a:cubicBezTo>
                  <a:cubicBezTo>
                    <a:pt x="231321" y="159028"/>
                    <a:pt x="231321" y="159028"/>
                    <a:pt x="216710" y="159028"/>
                  </a:cubicBezTo>
                  <a:cubicBezTo>
                    <a:pt x="215382" y="159028"/>
                    <a:pt x="212725" y="156409"/>
                    <a:pt x="214053" y="153789"/>
                  </a:cubicBezTo>
                  <a:cubicBezTo>
                    <a:pt x="214053" y="153789"/>
                    <a:pt x="214053" y="153789"/>
                    <a:pt x="241948" y="110569"/>
                  </a:cubicBezTo>
                  <a:close/>
                  <a:moveTo>
                    <a:pt x="107022" y="0"/>
                  </a:moveTo>
                  <a:cubicBezTo>
                    <a:pt x="110982" y="0"/>
                    <a:pt x="154540" y="0"/>
                    <a:pt x="157180" y="51173"/>
                  </a:cubicBezTo>
                  <a:cubicBezTo>
                    <a:pt x="157180" y="51173"/>
                    <a:pt x="165100" y="128588"/>
                    <a:pt x="107022" y="128588"/>
                  </a:cubicBezTo>
                  <a:cubicBezTo>
                    <a:pt x="107022" y="128588"/>
                    <a:pt x="107022" y="128588"/>
                    <a:pt x="105702" y="128588"/>
                  </a:cubicBezTo>
                  <a:cubicBezTo>
                    <a:pt x="47625" y="128588"/>
                    <a:pt x="56864" y="51173"/>
                    <a:pt x="56864" y="51173"/>
                  </a:cubicBezTo>
                  <a:cubicBezTo>
                    <a:pt x="58184" y="0"/>
                    <a:pt x="101743" y="0"/>
                    <a:pt x="107022"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6" name="矩形 55"/>
            <p:cNvSpPr/>
            <p:nvPr/>
          </p:nvSpPr>
          <p:spPr>
            <a:xfrm>
              <a:off x="1601962" y="2512681"/>
              <a:ext cx="2481988" cy="26135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000" dirty="0">
                  <a:solidFill>
                    <a:schemeClr val="tx1">
                      <a:lumMod val="75000"/>
                      <a:lumOff val="25000"/>
                    </a:schemeClr>
                  </a:solidFill>
                  <a:latin typeface="+mn-ea"/>
                </a:rPr>
                <a:t>click here to add text </a:t>
              </a:r>
              <a:endParaRPr lang="zh-CN" altLang="en-US" sz="1000" dirty="0">
                <a:solidFill>
                  <a:schemeClr val="tx1">
                    <a:lumMod val="75000"/>
                    <a:lumOff val="25000"/>
                  </a:schemeClr>
                </a:solidFill>
                <a:latin typeface="+mn-ea"/>
              </a:endParaRPr>
            </a:p>
          </p:txBody>
        </p:sp>
        <p:sp>
          <p:nvSpPr>
            <p:cNvPr id="57" name="矩形 56"/>
            <p:cNvSpPr/>
            <p:nvPr/>
          </p:nvSpPr>
          <p:spPr>
            <a:xfrm>
              <a:off x="1817679" y="2222922"/>
              <a:ext cx="2050552" cy="367665"/>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altLang="zh-CN" sz="1600" b="1" dirty="0">
                  <a:latin typeface="+mn-ea"/>
                </a:rPr>
                <a:t>Sales network</a:t>
              </a:r>
              <a:endParaRPr lang="zh-CN" altLang="en-US" sz="1600" b="1" dirty="0">
                <a:latin typeface="+mn-ea"/>
              </a:endParaRPr>
            </a:p>
          </p:txBody>
        </p:sp>
      </p:grpSp>
      <p:pic>
        <p:nvPicPr>
          <p:cNvPr id="24" name="图片占位符 25"/>
          <p:cNvPicPr>
            <a:picLocks noGrp="1" noChangeAspect="1"/>
          </p:cNvPicPr>
          <p:nvPr>
            <p:ph type="pic" sz="quarter" idx="4294967295"/>
          </p:nvPr>
        </p:nvPicPr>
        <p:blipFill rotWithShape="1">
          <a:blip r:embed="rId5" cstate="print">
            <a:extLst>
              <a:ext uri="{28A0092B-C50C-407E-A947-70E740481C1C}">
                <a14:useLocalDpi xmlns:a14="http://schemas.microsoft.com/office/drawing/2010/main" val="0"/>
              </a:ext>
            </a:extLst>
          </a:blip>
          <a:srcRect t="14452"/>
          <a:stretch/>
        </p:blipFill>
        <p:spPr>
          <a:xfrm>
            <a:off x="4310901" y="2322285"/>
            <a:ext cx="3555842" cy="1951718"/>
          </a:xfrm>
          <a:custGeom>
            <a:avLst/>
            <a:gdLst>
              <a:gd name="connsiteX0" fmla="*/ 0 w 3503343"/>
              <a:gd name="connsiteY0" fmla="*/ 0 h 1907095"/>
              <a:gd name="connsiteX1" fmla="*/ 3503343 w 3503343"/>
              <a:gd name="connsiteY1" fmla="*/ 0 h 1907095"/>
              <a:gd name="connsiteX2" fmla="*/ 3503343 w 3503343"/>
              <a:gd name="connsiteY2" fmla="*/ 1907095 h 1907095"/>
              <a:gd name="connsiteX3" fmla="*/ 0 w 3503343"/>
              <a:gd name="connsiteY3" fmla="*/ 1907095 h 1907095"/>
            </a:gdLst>
            <a:ahLst/>
            <a:cxnLst>
              <a:cxn ang="0">
                <a:pos x="connsiteX0" y="connsiteY0"/>
              </a:cxn>
              <a:cxn ang="0">
                <a:pos x="connsiteX1" y="connsiteY1"/>
              </a:cxn>
              <a:cxn ang="0">
                <a:pos x="connsiteX2" y="connsiteY2"/>
              </a:cxn>
              <a:cxn ang="0">
                <a:pos x="connsiteX3" y="connsiteY3"/>
              </a:cxn>
            </a:cxnLst>
            <a:rect l="l" t="t" r="r" b="b"/>
            <a:pathLst>
              <a:path w="3503343" h="1907095">
                <a:moveTo>
                  <a:pt x="0" y="0"/>
                </a:moveTo>
                <a:lnTo>
                  <a:pt x="3503343" y="0"/>
                </a:lnTo>
                <a:lnTo>
                  <a:pt x="3503343" y="1907095"/>
                </a:lnTo>
                <a:lnTo>
                  <a:pt x="0" y="1907095"/>
                </a:lnTo>
                <a:close/>
              </a:path>
            </a:pathLst>
          </a:custGeom>
        </p:spPr>
      </p:pic>
      <p:pic>
        <p:nvPicPr>
          <p:cNvPr id="21" name="图片 20"/>
          <p:cNvPicPr>
            <a:picLocks noChangeAspect="1"/>
          </p:cNvPicPr>
          <p:nvPr/>
        </p:nvPicPr>
        <p:blipFill rotWithShape="1">
          <a:blip r:embed="rId6"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22" name="文本框 21"/>
          <p:cNvSpPr txBox="1"/>
          <p:nvPr/>
        </p:nvSpPr>
        <p:spPr>
          <a:xfrm>
            <a:off x="2701791" y="401149"/>
            <a:ext cx="6998800"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Market assessment analysis</a:t>
            </a:r>
            <a:endParaRPr lang="zh-CN" altLang="en-US" sz="2800" b="1" dirty="0">
              <a:latin typeface="+mj-ea"/>
              <a:ea typeface="+mj-ea"/>
              <a:cs typeface="经典综艺体简" panose="02010609000101010101" pitchFamily="49" charset="-122"/>
            </a:endParaRPr>
          </a:p>
        </p:txBody>
      </p:sp>
      <p:sp>
        <p:nvSpPr>
          <p:cNvPr id="27" name="文本框 26"/>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28" name="组合 27"/>
          <p:cNvGrpSpPr/>
          <p:nvPr/>
        </p:nvGrpSpPr>
        <p:grpSpPr>
          <a:xfrm>
            <a:off x="10871486" y="6081486"/>
            <a:ext cx="899314" cy="406400"/>
            <a:chOff x="10871486" y="6081486"/>
            <a:chExt cx="899314" cy="406400"/>
          </a:xfrm>
        </p:grpSpPr>
        <p:sp>
          <p:nvSpPr>
            <p:cNvPr id="29"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301386433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p:cTn id="24" dur="500" fill="hold"/>
                                        <p:tgtEl>
                                          <p:spTgt spid="25"/>
                                        </p:tgtEl>
                                        <p:attrNameLst>
                                          <p:attrName>ppt_w</p:attrName>
                                        </p:attrNameLst>
                                      </p:cBhvr>
                                      <p:tavLst>
                                        <p:tav tm="0">
                                          <p:val>
                                            <p:fltVal val="0"/>
                                          </p:val>
                                        </p:tav>
                                        <p:tav tm="100000">
                                          <p:val>
                                            <p:strVal val="#ppt_w"/>
                                          </p:val>
                                        </p:tav>
                                      </p:tavLst>
                                    </p:anim>
                                    <p:anim calcmode="lin" valueType="num">
                                      <p:cBhvr>
                                        <p:cTn id="25" dur="500" fill="hold"/>
                                        <p:tgtEl>
                                          <p:spTgt spid="25"/>
                                        </p:tgtEl>
                                        <p:attrNameLst>
                                          <p:attrName>ppt_h</p:attrName>
                                        </p:attrNameLst>
                                      </p:cBhvr>
                                      <p:tavLst>
                                        <p:tav tm="0">
                                          <p:val>
                                            <p:fltVal val="0"/>
                                          </p:val>
                                        </p:tav>
                                        <p:tav tm="100000">
                                          <p:val>
                                            <p:strVal val="#ppt_h"/>
                                          </p:val>
                                        </p:tav>
                                      </p:tavLst>
                                    </p:anim>
                                    <p:animEffect transition="in" filter="fade">
                                      <p:cBhvr>
                                        <p:cTn id="26" dur="500"/>
                                        <p:tgtEl>
                                          <p:spTgt spid="25"/>
                                        </p:tgtEl>
                                      </p:cBhvr>
                                    </p:animEffect>
                                  </p:childTnLst>
                                </p:cTn>
                              </p:par>
                              <p:par>
                                <p:cTn id="27" presetID="53" presetClass="entr" presetSubtype="16"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animEffect transition="in" filter="fade">
                                      <p:cBhvr>
                                        <p:cTn id="31" dur="500"/>
                                        <p:tgtEl>
                                          <p:spTgt spid="46"/>
                                        </p:tgtEl>
                                      </p:cBhvr>
                                    </p:animEffect>
                                  </p:childTnLst>
                                </p:cTn>
                              </p:par>
                              <p:par>
                                <p:cTn id="32" presetID="53" presetClass="entr" presetSubtype="16"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500" fill="hold"/>
                                        <p:tgtEl>
                                          <p:spTgt spid="50"/>
                                        </p:tgtEl>
                                        <p:attrNameLst>
                                          <p:attrName>ppt_w</p:attrName>
                                        </p:attrNameLst>
                                      </p:cBhvr>
                                      <p:tavLst>
                                        <p:tav tm="0">
                                          <p:val>
                                            <p:fltVal val="0"/>
                                          </p:val>
                                        </p:tav>
                                        <p:tav tm="100000">
                                          <p:val>
                                            <p:strVal val="#ppt_w"/>
                                          </p:val>
                                        </p:tav>
                                      </p:tavLst>
                                    </p:anim>
                                    <p:anim calcmode="lin" valueType="num">
                                      <p:cBhvr>
                                        <p:cTn id="35" dur="500" fill="hold"/>
                                        <p:tgtEl>
                                          <p:spTgt spid="50"/>
                                        </p:tgtEl>
                                        <p:attrNameLst>
                                          <p:attrName>ppt_h</p:attrName>
                                        </p:attrNameLst>
                                      </p:cBhvr>
                                      <p:tavLst>
                                        <p:tav tm="0">
                                          <p:val>
                                            <p:fltVal val="0"/>
                                          </p:val>
                                        </p:tav>
                                        <p:tav tm="100000">
                                          <p:val>
                                            <p:strVal val="#ppt_h"/>
                                          </p:val>
                                        </p:tav>
                                      </p:tavLst>
                                    </p:anim>
                                    <p:animEffect transition="in" filter="fade">
                                      <p:cBhvr>
                                        <p:cTn id="36" dur="500"/>
                                        <p:tgtEl>
                                          <p:spTgt spid="50"/>
                                        </p:tgtEl>
                                      </p:cBhvr>
                                    </p:animEffect>
                                  </p:childTnLst>
                                </p:cTn>
                              </p:par>
                              <p:par>
                                <p:cTn id="37" presetID="53" presetClass="entr" presetSubtype="16"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p:cTn id="39" dur="500" fill="hold"/>
                                        <p:tgtEl>
                                          <p:spTgt spid="54"/>
                                        </p:tgtEl>
                                        <p:attrNameLst>
                                          <p:attrName>ppt_w</p:attrName>
                                        </p:attrNameLst>
                                      </p:cBhvr>
                                      <p:tavLst>
                                        <p:tav tm="0">
                                          <p:val>
                                            <p:fltVal val="0"/>
                                          </p:val>
                                        </p:tav>
                                        <p:tav tm="100000">
                                          <p:val>
                                            <p:strVal val="#ppt_w"/>
                                          </p:val>
                                        </p:tav>
                                      </p:tavLst>
                                    </p:anim>
                                    <p:anim calcmode="lin" valueType="num">
                                      <p:cBhvr>
                                        <p:cTn id="40" dur="500" fill="hold"/>
                                        <p:tgtEl>
                                          <p:spTgt spid="54"/>
                                        </p:tgtEl>
                                        <p:attrNameLst>
                                          <p:attrName>ppt_h</p:attrName>
                                        </p:attrNameLst>
                                      </p:cBhvr>
                                      <p:tavLst>
                                        <p:tav tm="0">
                                          <p:val>
                                            <p:fltVal val="0"/>
                                          </p:val>
                                        </p:tav>
                                        <p:tav tm="100000">
                                          <p:val>
                                            <p:strVal val="#ppt_h"/>
                                          </p:val>
                                        </p:tav>
                                      </p:tavLst>
                                    </p:anim>
                                    <p:animEffect transition="in" filter="fade">
                                      <p:cBhvr>
                                        <p:cTn id="4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占位符 31"/>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6" b="6"/>
          <a:stretch>
            <a:fillRect/>
          </a:stretch>
        </p:blipFill>
        <p:spPr/>
      </p:pic>
      <p:pic>
        <p:nvPicPr>
          <p:cNvPr id="33" name="图片占位符 32"/>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6" b="6"/>
          <a:stretch>
            <a:fillRect/>
          </a:stretch>
        </p:blipFill>
        <p:spPr/>
      </p:pic>
      <p:pic>
        <p:nvPicPr>
          <p:cNvPr id="34" name="图片占位符 33"/>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t="6" b="6"/>
          <a:stretch>
            <a:fillRect/>
          </a:stretch>
        </p:blipFill>
        <p:spPr/>
      </p:pic>
      <p:pic>
        <p:nvPicPr>
          <p:cNvPr id="35" name="图片占位符 34"/>
          <p:cNvPicPr>
            <a:picLocks noGrp="1" noChangeAspect="1"/>
          </p:cNvPicPr>
          <p:nvPr>
            <p:ph type="pic" sz="quarter" idx="14"/>
          </p:nvPr>
        </p:nvPicPr>
        <p:blipFill>
          <a:blip r:embed="rId6" cstate="print">
            <a:extLst>
              <a:ext uri="{28A0092B-C50C-407E-A947-70E740481C1C}">
                <a14:useLocalDpi xmlns:a14="http://schemas.microsoft.com/office/drawing/2010/main" val="0"/>
              </a:ext>
            </a:extLst>
          </a:blip>
          <a:srcRect t="6" b="6"/>
          <a:stretch>
            <a:fillRect/>
          </a:stretch>
        </p:blipFill>
        <p:spPr/>
      </p:pic>
      <p:grpSp>
        <p:nvGrpSpPr>
          <p:cNvPr id="36" name="组合 35"/>
          <p:cNvGrpSpPr/>
          <p:nvPr/>
        </p:nvGrpSpPr>
        <p:grpSpPr>
          <a:xfrm>
            <a:off x="3769750" y="1943100"/>
            <a:ext cx="2157510" cy="1600200"/>
            <a:chOff x="3769750" y="1943100"/>
            <a:chExt cx="2157510" cy="1600200"/>
          </a:xfrm>
        </p:grpSpPr>
        <p:sp>
          <p:nvSpPr>
            <p:cNvPr id="7" name="矩形 6"/>
            <p:cNvSpPr/>
            <p:nvPr/>
          </p:nvSpPr>
          <p:spPr>
            <a:xfrm>
              <a:off x="3769750" y="1943100"/>
              <a:ext cx="2157510" cy="16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3823228" y="2325792"/>
              <a:ext cx="2050553" cy="1037628"/>
              <a:chOff x="8330118" y="3433235"/>
              <a:chExt cx="2050553" cy="1037628"/>
            </a:xfrm>
          </p:grpSpPr>
          <p:sp>
            <p:nvSpPr>
              <p:cNvPr id="17" name="矩形 16"/>
              <p:cNvSpPr/>
              <p:nvPr/>
            </p:nvSpPr>
            <p:spPr>
              <a:xfrm>
                <a:off x="8330119" y="3732519"/>
                <a:ext cx="2050552" cy="7383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a:solidFill>
                      <a:schemeClr val="bg1"/>
                    </a:solidFill>
                    <a:latin typeface="+mn-ea"/>
                  </a:rPr>
                  <a:t>click here to add text click here to add text click here to add text </a:t>
                </a:r>
                <a:endParaRPr lang="zh-CN" altLang="en-US" sz="1200" dirty="0">
                  <a:solidFill>
                    <a:schemeClr val="bg1"/>
                  </a:solidFill>
                  <a:latin typeface="+mn-ea"/>
                </a:endParaRPr>
              </a:p>
            </p:txBody>
          </p:sp>
          <p:sp>
            <p:nvSpPr>
              <p:cNvPr id="18" name="矩形 17"/>
              <p:cNvSpPr/>
              <p:nvPr/>
            </p:nvSpPr>
            <p:spPr>
              <a:xfrm>
                <a:off x="8330118" y="3433235"/>
                <a:ext cx="2050552" cy="3676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bg1"/>
                    </a:solidFill>
                    <a:latin typeface="+mn-ea"/>
                  </a:rPr>
                  <a:t>Plan</a:t>
                </a:r>
                <a:endParaRPr lang="zh-CN" altLang="en-US" sz="1600" b="1" dirty="0">
                  <a:solidFill>
                    <a:schemeClr val="bg1"/>
                  </a:solidFill>
                  <a:latin typeface="+mn-ea"/>
                </a:endParaRPr>
              </a:p>
            </p:txBody>
          </p:sp>
        </p:grpSp>
      </p:grpSp>
      <p:grpSp>
        <p:nvGrpSpPr>
          <p:cNvPr id="37" name="组合 36"/>
          <p:cNvGrpSpPr/>
          <p:nvPr/>
        </p:nvGrpSpPr>
        <p:grpSpPr>
          <a:xfrm>
            <a:off x="8759727" y="1943100"/>
            <a:ext cx="2157510" cy="1600200"/>
            <a:chOff x="8759727" y="1943100"/>
            <a:chExt cx="2157510" cy="1600200"/>
          </a:xfrm>
        </p:grpSpPr>
        <p:sp>
          <p:nvSpPr>
            <p:cNvPr id="9" name="矩形 8"/>
            <p:cNvSpPr/>
            <p:nvPr/>
          </p:nvSpPr>
          <p:spPr>
            <a:xfrm>
              <a:off x="8759727" y="1943100"/>
              <a:ext cx="2157510" cy="1600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8813205" y="2325792"/>
              <a:ext cx="2050553" cy="1037628"/>
              <a:chOff x="8330118" y="3433235"/>
              <a:chExt cx="2050553" cy="1037628"/>
            </a:xfrm>
          </p:grpSpPr>
          <p:sp>
            <p:nvSpPr>
              <p:cNvPr id="20" name="矩形 19"/>
              <p:cNvSpPr/>
              <p:nvPr/>
            </p:nvSpPr>
            <p:spPr>
              <a:xfrm>
                <a:off x="8330119" y="3732519"/>
                <a:ext cx="2050552" cy="7383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a:solidFill>
                      <a:schemeClr val="bg1"/>
                    </a:solidFill>
                    <a:latin typeface="+mn-ea"/>
                  </a:rPr>
                  <a:t>click here to add text click here to add text click here to add text </a:t>
                </a:r>
                <a:endParaRPr lang="zh-CN" altLang="en-US" sz="1200" dirty="0">
                  <a:solidFill>
                    <a:schemeClr val="bg1"/>
                  </a:solidFill>
                  <a:latin typeface="+mn-ea"/>
                </a:endParaRPr>
              </a:p>
            </p:txBody>
          </p:sp>
          <p:sp>
            <p:nvSpPr>
              <p:cNvPr id="21" name="矩形 20"/>
              <p:cNvSpPr/>
              <p:nvPr/>
            </p:nvSpPr>
            <p:spPr>
              <a:xfrm>
                <a:off x="8330118" y="3433235"/>
                <a:ext cx="2050552" cy="3676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bg1"/>
                    </a:solidFill>
                    <a:latin typeface="+mn-ea"/>
                  </a:rPr>
                  <a:t>Plan</a:t>
                </a:r>
                <a:endParaRPr lang="zh-CN" altLang="en-US" sz="1600" b="1" dirty="0">
                  <a:solidFill>
                    <a:schemeClr val="bg1"/>
                  </a:solidFill>
                  <a:latin typeface="+mn-ea"/>
                </a:endParaRPr>
              </a:p>
            </p:txBody>
          </p:sp>
        </p:grpSp>
      </p:grpSp>
      <p:grpSp>
        <p:nvGrpSpPr>
          <p:cNvPr id="38" name="组合 37"/>
          <p:cNvGrpSpPr/>
          <p:nvPr/>
        </p:nvGrpSpPr>
        <p:grpSpPr>
          <a:xfrm>
            <a:off x="6264739" y="3884613"/>
            <a:ext cx="2157510" cy="1600200"/>
            <a:chOff x="6264739" y="3884613"/>
            <a:chExt cx="2157510" cy="1600200"/>
          </a:xfrm>
        </p:grpSpPr>
        <p:sp>
          <p:nvSpPr>
            <p:cNvPr id="14" name="矩形 13"/>
            <p:cNvSpPr/>
            <p:nvPr/>
          </p:nvSpPr>
          <p:spPr>
            <a:xfrm>
              <a:off x="6264739" y="3884613"/>
              <a:ext cx="215751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6318217" y="4267305"/>
              <a:ext cx="2050553" cy="1037628"/>
              <a:chOff x="8330118" y="3433235"/>
              <a:chExt cx="2050553" cy="1037628"/>
            </a:xfrm>
          </p:grpSpPr>
          <p:sp>
            <p:nvSpPr>
              <p:cNvPr id="23" name="矩形 22"/>
              <p:cNvSpPr/>
              <p:nvPr/>
            </p:nvSpPr>
            <p:spPr>
              <a:xfrm>
                <a:off x="8330119" y="3732519"/>
                <a:ext cx="2050552" cy="7383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a:solidFill>
                      <a:schemeClr val="bg1"/>
                    </a:solidFill>
                    <a:latin typeface="+mn-ea"/>
                  </a:rPr>
                  <a:t>click here to add text click here to add text click here to add text </a:t>
                </a:r>
                <a:endParaRPr lang="zh-CN" altLang="en-US" sz="1200" dirty="0">
                  <a:solidFill>
                    <a:schemeClr val="bg1"/>
                  </a:solidFill>
                  <a:latin typeface="+mn-ea"/>
                </a:endParaRPr>
              </a:p>
            </p:txBody>
          </p:sp>
          <p:sp>
            <p:nvSpPr>
              <p:cNvPr id="24" name="矩形 23"/>
              <p:cNvSpPr/>
              <p:nvPr/>
            </p:nvSpPr>
            <p:spPr>
              <a:xfrm>
                <a:off x="8330118" y="3433235"/>
                <a:ext cx="2050552" cy="3676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bg1"/>
                    </a:solidFill>
                    <a:latin typeface="+mn-ea"/>
                  </a:rPr>
                  <a:t>Plan</a:t>
                </a:r>
                <a:endParaRPr lang="zh-CN" altLang="en-US" sz="1600" b="1" dirty="0">
                  <a:solidFill>
                    <a:schemeClr val="bg1"/>
                  </a:solidFill>
                  <a:latin typeface="+mn-ea"/>
                </a:endParaRPr>
              </a:p>
            </p:txBody>
          </p:sp>
        </p:grpSp>
      </p:grpSp>
      <p:grpSp>
        <p:nvGrpSpPr>
          <p:cNvPr id="39" name="组合 38"/>
          <p:cNvGrpSpPr/>
          <p:nvPr/>
        </p:nvGrpSpPr>
        <p:grpSpPr>
          <a:xfrm>
            <a:off x="1274762" y="3884613"/>
            <a:ext cx="2157510" cy="1600200"/>
            <a:chOff x="1274762" y="3884613"/>
            <a:chExt cx="2157510" cy="1600200"/>
          </a:xfrm>
        </p:grpSpPr>
        <p:sp>
          <p:nvSpPr>
            <p:cNvPr id="12" name="矩形 11"/>
            <p:cNvSpPr/>
            <p:nvPr/>
          </p:nvSpPr>
          <p:spPr>
            <a:xfrm>
              <a:off x="1274762" y="3884613"/>
              <a:ext cx="215751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328240" y="4267305"/>
              <a:ext cx="2050553" cy="1037628"/>
              <a:chOff x="8330118" y="3433235"/>
              <a:chExt cx="2050553" cy="1037628"/>
            </a:xfrm>
          </p:grpSpPr>
          <p:sp>
            <p:nvSpPr>
              <p:cNvPr id="26" name="矩形 25"/>
              <p:cNvSpPr/>
              <p:nvPr/>
            </p:nvSpPr>
            <p:spPr>
              <a:xfrm>
                <a:off x="8330119" y="3732519"/>
                <a:ext cx="2050552" cy="73834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200" dirty="0">
                    <a:solidFill>
                      <a:schemeClr val="bg1"/>
                    </a:solidFill>
                    <a:latin typeface="+mn-ea"/>
                  </a:rPr>
                  <a:t>click here to add text click here to add text click here to add text </a:t>
                </a:r>
                <a:endParaRPr lang="zh-CN" altLang="en-US" sz="1200" dirty="0">
                  <a:solidFill>
                    <a:schemeClr val="bg1"/>
                  </a:solidFill>
                  <a:latin typeface="+mn-ea"/>
                </a:endParaRPr>
              </a:p>
            </p:txBody>
          </p:sp>
          <p:sp>
            <p:nvSpPr>
              <p:cNvPr id="27" name="矩形 26"/>
              <p:cNvSpPr/>
              <p:nvPr/>
            </p:nvSpPr>
            <p:spPr>
              <a:xfrm>
                <a:off x="8330118" y="3433235"/>
                <a:ext cx="2050552" cy="3676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1600" b="1" dirty="0">
                    <a:solidFill>
                      <a:schemeClr val="bg1"/>
                    </a:solidFill>
                    <a:latin typeface="+mn-ea"/>
                  </a:rPr>
                  <a:t>Plan</a:t>
                </a:r>
                <a:endParaRPr lang="zh-CN" altLang="en-US" sz="1600" b="1" dirty="0">
                  <a:solidFill>
                    <a:schemeClr val="bg1"/>
                  </a:solidFill>
                  <a:latin typeface="+mn-ea"/>
                </a:endParaRPr>
              </a:p>
            </p:txBody>
          </p:sp>
        </p:grpSp>
      </p:grpSp>
      <p:pic>
        <p:nvPicPr>
          <p:cNvPr id="28" name="图片 27"/>
          <p:cNvPicPr>
            <a:picLocks noChangeAspect="1"/>
          </p:cNvPicPr>
          <p:nvPr/>
        </p:nvPicPr>
        <p:blipFill rotWithShape="1">
          <a:blip r:embed="rId7"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29" name="文本框 28"/>
          <p:cNvSpPr txBox="1"/>
          <p:nvPr/>
        </p:nvSpPr>
        <p:spPr>
          <a:xfrm>
            <a:off x="2701791" y="401149"/>
            <a:ext cx="6057936"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Market assessment analysis</a:t>
            </a:r>
            <a:endParaRPr lang="zh-CN" altLang="en-US" sz="2800" b="1" dirty="0">
              <a:latin typeface="+mj-ea"/>
              <a:ea typeface="+mj-ea"/>
              <a:cs typeface="经典综艺体简" panose="02010609000101010101" pitchFamily="49" charset="-122"/>
            </a:endParaRPr>
          </a:p>
        </p:txBody>
      </p:sp>
      <p:sp>
        <p:nvSpPr>
          <p:cNvPr id="30" name="文本框 29"/>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31" name="组合 30"/>
          <p:cNvGrpSpPr/>
          <p:nvPr/>
        </p:nvGrpSpPr>
        <p:grpSpPr>
          <a:xfrm>
            <a:off x="10871486" y="6081486"/>
            <a:ext cx="899314" cy="406400"/>
            <a:chOff x="10871486" y="6081486"/>
            <a:chExt cx="899314" cy="406400"/>
          </a:xfrm>
        </p:grpSpPr>
        <p:sp>
          <p:nvSpPr>
            <p:cNvPr id="40"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98653768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53" presetClass="entr" presetSubtype="16" fill="hold" nodeType="withEffect">
                                  <p:stCondLst>
                                    <p:cond delay="10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nodeType="withEffect">
                                  <p:stCondLst>
                                    <p:cond delay="20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par>
                                <p:cTn id="20" presetID="53" presetClass="entr" presetSubtype="16" fill="hold" nodeType="withEffect">
                                  <p:stCondLst>
                                    <p:cond delay="300"/>
                                  </p:stCondLst>
                                  <p:childTnLst>
                                    <p:set>
                                      <p:cBhvr>
                                        <p:cTn id="21" dur="1" fill="hold">
                                          <p:stCondLst>
                                            <p:cond delay="0"/>
                                          </p:stCondLst>
                                        </p:cTn>
                                        <p:tgtEl>
                                          <p:spTgt spid="37"/>
                                        </p:tgtEl>
                                        <p:attrNameLst>
                                          <p:attrName>style.visibility</p:attrName>
                                        </p:attrNameLst>
                                      </p:cBhvr>
                                      <p:to>
                                        <p:strVal val="visible"/>
                                      </p:to>
                                    </p:set>
                                    <p:anim calcmode="lin" valueType="num">
                                      <p:cBhvr>
                                        <p:cTn id="22" dur="500" fill="hold"/>
                                        <p:tgtEl>
                                          <p:spTgt spid="37"/>
                                        </p:tgtEl>
                                        <p:attrNameLst>
                                          <p:attrName>ppt_w</p:attrName>
                                        </p:attrNameLst>
                                      </p:cBhvr>
                                      <p:tavLst>
                                        <p:tav tm="0">
                                          <p:val>
                                            <p:fltVal val="0"/>
                                          </p:val>
                                        </p:tav>
                                        <p:tav tm="100000">
                                          <p:val>
                                            <p:strVal val="#ppt_w"/>
                                          </p:val>
                                        </p:tav>
                                      </p:tavLst>
                                    </p:anim>
                                    <p:anim calcmode="lin" valueType="num">
                                      <p:cBhvr>
                                        <p:cTn id="23" dur="500" fill="hold"/>
                                        <p:tgtEl>
                                          <p:spTgt spid="37"/>
                                        </p:tgtEl>
                                        <p:attrNameLst>
                                          <p:attrName>ppt_h</p:attrName>
                                        </p:attrNameLst>
                                      </p:cBhvr>
                                      <p:tavLst>
                                        <p:tav tm="0">
                                          <p:val>
                                            <p:fltVal val="0"/>
                                          </p:val>
                                        </p:tav>
                                        <p:tav tm="100000">
                                          <p:val>
                                            <p:strVal val="#ppt_h"/>
                                          </p:val>
                                        </p:tav>
                                      </p:tavLst>
                                    </p:anim>
                                    <p:animEffect transition="in" filter="fade">
                                      <p:cBhvr>
                                        <p:cTn id="24" dur="500"/>
                                        <p:tgtEl>
                                          <p:spTgt spid="37"/>
                                        </p:tgtEl>
                                      </p:cBhvr>
                                    </p:animEffect>
                                  </p:childTnLst>
                                </p:cTn>
                              </p:par>
                              <p:par>
                                <p:cTn id="25" presetID="53" presetClass="entr" presetSubtype="16" fill="hold" nodeType="withEffect">
                                  <p:stCondLst>
                                    <p:cond delay="40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nodeType="withEffect">
                                  <p:stCondLst>
                                    <p:cond delay="50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par>
                                <p:cTn id="35" presetID="53" presetClass="entr" presetSubtype="16" fill="hold" nodeType="withEffect">
                                  <p:stCondLst>
                                    <p:cond delay="60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par>
                                <p:cTn id="40" presetID="53" presetClass="entr" presetSubtype="16" fill="hold" nodeType="withEffect">
                                  <p:stCondLst>
                                    <p:cond delay="700"/>
                                  </p:stCondLst>
                                  <p:childTnLst>
                                    <p:set>
                                      <p:cBhvr>
                                        <p:cTn id="41" dur="1" fill="hold">
                                          <p:stCondLst>
                                            <p:cond delay="0"/>
                                          </p:stCondLst>
                                        </p:cTn>
                                        <p:tgtEl>
                                          <p:spTgt spid="35"/>
                                        </p:tgtEl>
                                        <p:attrNameLst>
                                          <p:attrName>style.visibility</p:attrName>
                                        </p:attrNameLst>
                                      </p:cBhvr>
                                      <p:to>
                                        <p:strVal val="visible"/>
                                      </p:to>
                                    </p:set>
                                    <p:anim calcmode="lin" valueType="num">
                                      <p:cBhvr>
                                        <p:cTn id="42" dur="500" fill="hold"/>
                                        <p:tgtEl>
                                          <p:spTgt spid="35"/>
                                        </p:tgtEl>
                                        <p:attrNameLst>
                                          <p:attrName>ppt_w</p:attrName>
                                        </p:attrNameLst>
                                      </p:cBhvr>
                                      <p:tavLst>
                                        <p:tav tm="0">
                                          <p:val>
                                            <p:fltVal val="0"/>
                                          </p:val>
                                        </p:tav>
                                        <p:tav tm="100000">
                                          <p:val>
                                            <p:strVal val="#ppt_w"/>
                                          </p:val>
                                        </p:tav>
                                      </p:tavLst>
                                    </p:anim>
                                    <p:anim calcmode="lin" valueType="num">
                                      <p:cBhvr>
                                        <p:cTn id="43" dur="500" fill="hold"/>
                                        <p:tgtEl>
                                          <p:spTgt spid="35"/>
                                        </p:tgtEl>
                                        <p:attrNameLst>
                                          <p:attrName>ppt_h</p:attrName>
                                        </p:attrNameLst>
                                      </p:cBhvr>
                                      <p:tavLst>
                                        <p:tav tm="0">
                                          <p:val>
                                            <p:fltVal val="0"/>
                                          </p:val>
                                        </p:tav>
                                        <p:tav tm="100000">
                                          <p:val>
                                            <p:strVal val="#ppt_h"/>
                                          </p:val>
                                        </p:tav>
                                      </p:tavLst>
                                    </p:anim>
                                    <p:animEffect transition="in" filter="fade">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5536" t="51281" r="16464" b="15790"/>
          <a:stretch/>
        </p:blipFill>
        <p:spPr>
          <a:xfrm flipH="1">
            <a:off x="-1" y="2303894"/>
            <a:ext cx="7467600" cy="4554106"/>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5658" t="10580" r="47764" b="49742"/>
          <a:stretch/>
        </p:blipFill>
        <p:spPr>
          <a:xfrm flipH="1">
            <a:off x="3589865" y="0"/>
            <a:ext cx="8602133" cy="4838700"/>
          </a:xfrm>
          <a:prstGeom prst="rect">
            <a:avLst/>
          </a:prstGeom>
        </p:spPr>
      </p:pic>
      <p:sp>
        <p:nvSpPr>
          <p:cNvPr id="4" name="文本框 3"/>
          <p:cNvSpPr txBox="1"/>
          <p:nvPr/>
        </p:nvSpPr>
        <p:spPr>
          <a:xfrm>
            <a:off x="2931886" y="1949951"/>
            <a:ext cx="2895600" cy="707886"/>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000" i="1" dirty="0">
                <a:solidFill>
                  <a:schemeClr val="tx1">
                    <a:lumMod val="65000"/>
                    <a:lumOff val="35000"/>
                  </a:schemeClr>
                </a:solidFill>
                <a:latin typeface="Calibri" panose="020F0502020204030204" pitchFamily="34" charset="0"/>
                <a:ea typeface="方正兰亭中黑_GBK" panose="02000000000000000000" pitchFamily="2" charset="-122"/>
              </a:rPr>
              <a:t>PART 04</a:t>
            </a:r>
            <a:endParaRPr kumimoji="0" lang="zh-CN" altLang="en-US" sz="4000" i="1"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方正兰亭中黑_GBK" panose="02000000000000000000" pitchFamily="2" charset="-122"/>
            </a:endParaRPr>
          </a:p>
        </p:txBody>
      </p:sp>
      <p:sp>
        <p:nvSpPr>
          <p:cNvPr id="5" name="文本框 4"/>
          <p:cNvSpPr txBox="1"/>
          <p:nvPr/>
        </p:nvSpPr>
        <p:spPr>
          <a:xfrm>
            <a:off x="2931886" y="3584477"/>
            <a:ext cx="5774264" cy="609398"/>
          </a:xfrm>
          <a:prstGeom prst="rect">
            <a:avLst/>
          </a:prstGeom>
          <a:noFill/>
        </p:spPr>
        <p:txBody>
          <a:bodyPr wrap="square" rtlCol="0">
            <a:spAutoFit/>
            <a:scene3d>
              <a:camera prst="orthographicFront"/>
              <a:lightRig rig="threePt" dir="t"/>
            </a:scene3d>
            <a:sp3d contourW="12700"/>
          </a:bodyPr>
          <a:lstStyle/>
          <a:p>
            <a:pPr lvl="0">
              <a:lnSpc>
                <a:spcPct val="120000"/>
              </a:lnSpc>
              <a:defRPr/>
            </a:pPr>
            <a:r>
              <a:rPr lang="en-US" altLang="zh-CN" sz="1400" dirty="0">
                <a:solidFill>
                  <a:schemeClr val="tx1">
                    <a:lumMod val="65000"/>
                    <a:lumOff val="35000"/>
                  </a:schemeClr>
                </a:solidFill>
                <a:latin typeface="Calibri" panose="020F0502020204030204" pitchFamily="34" charset="0"/>
              </a:rPr>
              <a:t>The user can demonstrate on a projector or computer or print the it into a film to be used in a wider field</a:t>
            </a:r>
          </a:p>
        </p:txBody>
      </p:sp>
      <p:sp>
        <p:nvSpPr>
          <p:cNvPr id="6" name="文本框 5"/>
          <p:cNvSpPr txBox="1"/>
          <p:nvPr/>
        </p:nvSpPr>
        <p:spPr>
          <a:xfrm>
            <a:off x="2931886" y="2730983"/>
            <a:ext cx="4467570" cy="707886"/>
          </a:xfrm>
          <a:prstGeom prst="rect">
            <a:avLst/>
          </a:prstGeom>
          <a:noFill/>
        </p:spPr>
        <p:txBody>
          <a:bodyPr wrap="none" rtlCol="0">
            <a:spAutoFit/>
            <a:scene3d>
              <a:camera prst="orthographicFront"/>
              <a:lightRig rig="threePt" dir="t"/>
            </a:scene3d>
            <a:sp3d contourW="12700"/>
          </a:bodyPr>
          <a:lstStyle/>
          <a:p>
            <a:pPr lvl="0">
              <a:defRPr/>
            </a:pPr>
            <a:r>
              <a:rPr lang="en-US" altLang="zh-CN" sz="4000" dirty="0">
                <a:solidFill>
                  <a:schemeClr val="tx1">
                    <a:lumMod val="65000"/>
                    <a:lumOff val="35000"/>
                  </a:schemeClr>
                </a:solidFill>
                <a:latin typeface="Calibri" panose="020F0502020204030204" pitchFamily="34" charset="0"/>
                <a:ea typeface="方正兰亭中黑_GBK" panose="02000000000000000000" pitchFamily="2" charset="-122"/>
              </a:rPr>
              <a:t>Financial plan report</a:t>
            </a:r>
            <a:endParaRPr lang="zh-CN" altLang="en-US" sz="4000" dirty="0">
              <a:solidFill>
                <a:schemeClr val="tx1">
                  <a:lumMod val="65000"/>
                  <a:lumOff val="35000"/>
                </a:schemeClr>
              </a:solidFill>
              <a:latin typeface="Calibri" panose="020F0502020204030204" pitchFamily="34" charset="0"/>
              <a:ea typeface="方正兰亭中黑_GBK" panose="02000000000000000000" pitchFamily="2" charset="-122"/>
            </a:endParaRPr>
          </a:p>
        </p:txBody>
      </p:sp>
      <p:grpSp>
        <p:nvGrpSpPr>
          <p:cNvPr id="7" name="组合 6"/>
          <p:cNvGrpSpPr/>
          <p:nvPr/>
        </p:nvGrpSpPr>
        <p:grpSpPr>
          <a:xfrm>
            <a:off x="8125578" y="4806056"/>
            <a:ext cx="479921" cy="479921"/>
            <a:chOff x="9870664" y="1889449"/>
            <a:chExt cx="527872" cy="527872"/>
          </a:xfrm>
        </p:grpSpPr>
        <p:sp>
          <p:nvSpPr>
            <p:cNvPr id="8" name="椭圆 7"/>
            <p:cNvSpPr/>
            <p:nvPr/>
          </p:nvSpPr>
          <p:spPr>
            <a:xfrm>
              <a:off x="9870664" y="1889449"/>
              <a:ext cx="527872" cy="527872"/>
            </a:xfrm>
            <a:prstGeom prst="ellipse">
              <a:avLst/>
            </a:prstGeom>
            <a:solidFill>
              <a:srgbClr val="0CC3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60"/>
            <p:cNvSpPr/>
            <p:nvPr/>
          </p:nvSpPr>
          <p:spPr>
            <a:xfrm>
              <a:off x="9982200" y="2002361"/>
              <a:ext cx="304800" cy="30204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8425" h="573203">
                  <a:moveTo>
                    <a:pt x="35688" y="330987"/>
                  </a:moveTo>
                  <a:cubicBezTo>
                    <a:pt x="32039" y="330987"/>
                    <a:pt x="29102" y="334008"/>
                    <a:pt x="29102" y="337651"/>
                  </a:cubicBezTo>
                  <a:lnTo>
                    <a:pt x="29102" y="484438"/>
                  </a:lnTo>
                  <a:cubicBezTo>
                    <a:pt x="29102" y="488081"/>
                    <a:pt x="32039" y="491102"/>
                    <a:pt x="35688" y="491102"/>
                  </a:cubicBezTo>
                  <a:lnTo>
                    <a:pt x="240293" y="491102"/>
                  </a:lnTo>
                  <a:cubicBezTo>
                    <a:pt x="243942" y="491102"/>
                    <a:pt x="246968" y="488081"/>
                    <a:pt x="246968" y="484438"/>
                  </a:cubicBezTo>
                  <a:lnTo>
                    <a:pt x="246968" y="337651"/>
                  </a:lnTo>
                  <a:cubicBezTo>
                    <a:pt x="246968" y="334008"/>
                    <a:pt x="243942" y="330987"/>
                    <a:pt x="240293" y="330987"/>
                  </a:cubicBezTo>
                  <a:close/>
                  <a:moveTo>
                    <a:pt x="440550" y="305700"/>
                  </a:moveTo>
                  <a:cubicBezTo>
                    <a:pt x="444243" y="305700"/>
                    <a:pt x="447936" y="307122"/>
                    <a:pt x="450784" y="309967"/>
                  </a:cubicBezTo>
                  <a:lnTo>
                    <a:pt x="487627" y="346765"/>
                  </a:lnTo>
                  <a:cubicBezTo>
                    <a:pt x="493323" y="352454"/>
                    <a:pt x="493323" y="361520"/>
                    <a:pt x="487627" y="367209"/>
                  </a:cubicBezTo>
                  <a:cubicBezTo>
                    <a:pt x="484780" y="370053"/>
                    <a:pt x="481042" y="371475"/>
                    <a:pt x="477304" y="371475"/>
                  </a:cubicBezTo>
                  <a:cubicBezTo>
                    <a:pt x="473477" y="371475"/>
                    <a:pt x="469829" y="370053"/>
                    <a:pt x="466981" y="367209"/>
                  </a:cubicBezTo>
                  <a:lnTo>
                    <a:pt x="454967" y="355298"/>
                  </a:lnTo>
                  <a:lnTo>
                    <a:pt x="454967" y="470137"/>
                  </a:lnTo>
                  <a:cubicBezTo>
                    <a:pt x="454967" y="478137"/>
                    <a:pt x="448470" y="484714"/>
                    <a:pt x="440372" y="484714"/>
                  </a:cubicBezTo>
                  <a:lnTo>
                    <a:pt x="328329" y="484714"/>
                  </a:lnTo>
                  <a:cubicBezTo>
                    <a:pt x="320320" y="484714"/>
                    <a:pt x="313734" y="478137"/>
                    <a:pt x="313734" y="470137"/>
                  </a:cubicBezTo>
                  <a:cubicBezTo>
                    <a:pt x="313734" y="462049"/>
                    <a:pt x="320320" y="455560"/>
                    <a:pt x="328329" y="455560"/>
                  </a:cubicBezTo>
                  <a:lnTo>
                    <a:pt x="328329" y="455649"/>
                  </a:lnTo>
                  <a:lnTo>
                    <a:pt x="426044" y="455649"/>
                  </a:lnTo>
                  <a:lnTo>
                    <a:pt x="426044" y="355298"/>
                  </a:lnTo>
                  <a:lnTo>
                    <a:pt x="414030" y="367209"/>
                  </a:lnTo>
                  <a:cubicBezTo>
                    <a:pt x="408334" y="372897"/>
                    <a:pt x="399168" y="372897"/>
                    <a:pt x="393472" y="367209"/>
                  </a:cubicBezTo>
                  <a:cubicBezTo>
                    <a:pt x="387777" y="361520"/>
                    <a:pt x="387777" y="352454"/>
                    <a:pt x="393472" y="346765"/>
                  </a:cubicBezTo>
                  <a:lnTo>
                    <a:pt x="430316" y="309967"/>
                  </a:lnTo>
                  <a:cubicBezTo>
                    <a:pt x="433163" y="307122"/>
                    <a:pt x="436856" y="305700"/>
                    <a:pt x="440550" y="305700"/>
                  </a:cubicBezTo>
                  <a:close/>
                  <a:moveTo>
                    <a:pt x="35688" y="302020"/>
                  </a:moveTo>
                  <a:lnTo>
                    <a:pt x="240293" y="302020"/>
                  </a:lnTo>
                  <a:cubicBezTo>
                    <a:pt x="259961" y="302020"/>
                    <a:pt x="275981" y="318014"/>
                    <a:pt x="275981" y="337651"/>
                  </a:cubicBezTo>
                  <a:lnTo>
                    <a:pt x="275981" y="484438"/>
                  </a:lnTo>
                  <a:cubicBezTo>
                    <a:pt x="275981" y="504075"/>
                    <a:pt x="259961" y="520068"/>
                    <a:pt x="240293" y="520068"/>
                  </a:cubicBezTo>
                  <a:lnTo>
                    <a:pt x="152631" y="520068"/>
                  </a:lnTo>
                  <a:lnTo>
                    <a:pt x="152631" y="544059"/>
                  </a:lnTo>
                  <a:lnTo>
                    <a:pt x="179152" y="544059"/>
                  </a:lnTo>
                  <a:cubicBezTo>
                    <a:pt x="187251" y="544059"/>
                    <a:pt x="193747" y="550545"/>
                    <a:pt x="193747" y="558631"/>
                  </a:cubicBezTo>
                  <a:cubicBezTo>
                    <a:pt x="193747" y="566628"/>
                    <a:pt x="187251" y="573203"/>
                    <a:pt x="179152" y="573203"/>
                  </a:cubicBezTo>
                  <a:lnTo>
                    <a:pt x="96829" y="573203"/>
                  </a:lnTo>
                  <a:cubicBezTo>
                    <a:pt x="88730" y="573203"/>
                    <a:pt x="82234" y="566628"/>
                    <a:pt x="82234" y="558631"/>
                  </a:cubicBezTo>
                  <a:cubicBezTo>
                    <a:pt x="82234" y="550545"/>
                    <a:pt x="88730" y="544059"/>
                    <a:pt x="96829" y="544059"/>
                  </a:cubicBezTo>
                  <a:lnTo>
                    <a:pt x="123439" y="544059"/>
                  </a:lnTo>
                  <a:lnTo>
                    <a:pt x="123439" y="520068"/>
                  </a:lnTo>
                  <a:lnTo>
                    <a:pt x="35688" y="520068"/>
                  </a:lnTo>
                  <a:cubicBezTo>
                    <a:pt x="16020" y="520068"/>
                    <a:pt x="0" y="504075"/>
                    <a:pt x="0" y="484438"/>
                  </a:cubicBezTo>
                  <a:lnTo>
                    <a:pt x="0" y="337651"/>
                  </a:lnTo>
                  <a:cubicBezTo>
                    <a:pt x="0" y="318014"/>
                    <a:pt x="16020" y="302020"/>
                    <a:pt x="35688" y="302020"/>
                  </a:cubicBezTo>
                  <a:close/>
                  <a:moveTo>
                    <a:pt x="138020" y="94487"/>
                  </a:moveTo>
                  <a:lnTo>
                    <a:pt x="250020" y="94487"/>
                  </a:lnTo>
                  <a:cubicBezTo>
                    <a:pt x="258122" y="94487"/>
                    <a:pt x="264621" y="100974"/>
                    <a:pt x="264621" y="109060"/>
                  </a:cubicBezTo>
                  <a:cubicBezTo>
                    <a:pt x="264621" y="117147"/>
                    <a:pt x="258122" y="123634"/>
                    <a:pt x="250020" y="123634"/>
                  </a:cubicBezTo>
                  <a:lnTo>
                    <a:pt x="250020" y="123545"/>
                  </a:lnTo>
                  <a:lnTo>
                    <a:pt x="152710" y="123545"/>
                  </a:lnTo>
                  <a:lnTo>
                    <a:pt x="152710" y="223873"/>
                  </a:lnTo>
                  <a:lnTo>
                    <a:pt x="164729" y="211876"/>
                  </a:lnTo>
                  <a:cubicBezTo>
                    <a:pt x="170427" y="206189"/>
                    <a:pt x="179508" y="206189"/>
                    <a:pt x="185206" y="211876"/>
                  </a:cubicBezTo>
                  <a:cubicBezTo>
                    <a:pt x="190904" y="217563"/>
                    <a:pt x="190904" y="226716"/>
                    <a:pt x="185206" y="232404"/>
                  </a:cubicBezTo>
                  <a:lnTo>
                    <a:pt x="148436" y="269104"/>
                  </a:lnTo>
                  <a:cubicBezTo>
                    <a:pt x="145588" y="271948"/>
                    <a:pt x="141759" y="273370"/>
                    <a:pt x="138109" y="273370"/>
                  </a:cubicBezTo>
                  <a:cubicBezTo>
                    <a:pt x="134281" y="273370"/>
                    <a:pt x="130630" y="271948"/>
                    <a:pt x="127781" y="269104"/>
                  </a:cubicBezTo>
                  <a:lnTo>
                    <a:pt x="91012" y="232404"/>
                  </a:lnTo>
                  <a:cubicBezTo>
                    <a:pt x="85314" y="226716"/>
                    <a:pt x="85314" y="217563"/>
                    <a:pt x="91012" y="211876"/>
                  </a:cubicBezTo>
                  <a:cubicBezTo>
                    <a:pt x="96710" y="206189"/>
                    <a:pt x="105791" y="206189"/>
                    <a:pt x="111489" y="211876"/>
                  </a:cubicBezTo>
                  <a:lnTo>
                    <a:pt x="123508" y="223873"/>
                  </a:lnTo>
                  <a:lnTo>
                    <a:pt x="123508" y="109060"/>
                  </a:lnTo>
                  <a:cubicBezTo>
                    <a:pt x="123508" y="100974"/>
                    <a:pt x="129918" y="94487"/>
                    <a:pt x="138020" y="94487"/>
                  </a:cubicBezTo>
                  <a:close/>
                  <a:moveTo>
                    <a:pt x="338148" y="29153"/>
                  </a:moveTo>
                  <a:cubicBezTo>
                    <a:pt x="334410" y="29153"/>
                    <a:pt x="331473" y="32176"/>
                    <a:pt x="331473" y="35820"/>
                  </a:cubicBezTo>
                  <a:lnTo>
                    <a:pt x="331473" y="182566"/>
                  </a:lnTo>
                  <a:cubicBezTo>
                    <a:pt x="331473" y="186210"/>
                    <a:pt x="334410" y="189143"/>
                    <a:pt x="338148" y="189143"/>
                  </a:cubicBezTo>
                  <a:lnTo>
                    <a:pt x="542650" y="189143"/>
                  </a:lnTo>
                  <a:cubicBezTo>
                    <a:pt x="546388" y="189143"/>
                    <a:pt x="549325" y="186210"/>
                    <a:pt x="549325" y="182566"/>
                  </a:cubicBezTo>
                  <a:lnTo>
                    <a:pt x="549325" y="35820"/>
                  </a:lnTo>
                  <a:cubicBezTo>
                    <a:pt x="549325" y="32176"/>
                    <a:pt x="546388" y="29153"/>
                    <a:pt x="542650" y="29153"/>
                  </a:cubicBezTo>
                  <a:close/>
                  <a:moveTo>
                    <a:pt x="338148" y="0"/>
                  </a:moveTo>
                  <a:lnTo>
                    <a:pt x="542650" y="0"/>
                  </a:lnTo>
                  <a:cubicBezTo>
                    <a:pt x="562407" y="0"/>
                    <a:pt x="578425" y="16177"/>
                    <a:pt x="578425" y="35820"/>
                  </a:cubicBezTo>
                  <a:lnTo>
                    <a:pt x="578425" y="182388"/>
                  </a:lnTo>
                  <a:cubicBezTo>
                    <a:pt x="578425" y="202120"/>
                    <a:pt x="562407" y="218119"/>
                    <a:pt x="542650" y="218119"/>
                  </a:cubicBezTo>
                  <a:lnTo>
                    <a:pt x="454994" y="218119"/>
                  </a:lnTo>
                  <a:lnTo>
                    <a:pt x="454994" y="242029"/>
                  </a:lnTo>
                  <a:lnTo>
                    <a:pt x="481602" y="242029"/>
                  </a:lnTo>
                  <a:cubicBezTo>
                    <a:pt x="489611" y="242029"/>
                    <a:pt x="496197" y="248518"/>
                    <a:pt x="496197" y="256606"/>
                  </a:cubicBezTo>
                  <a:cubicBezTo>
                    <a:pt x="496197" y="264694"/>
                    <a:pt x="489611" y="271183"/>
                    <a:pt x="481602" y="271183"/>
                  </a:cubicBezTo>
                  <a:lnTo>
                    <a:pt x="399196" y="271183"/>
                  </a:lnTo>
                  <a:cubicBezTo>
                    <a:pt x="391187" y="271183"/>
                    <a:pt x="384601" y="264694"/>
                    <a:pt x="384601" y="256606"/>
                  </a:cubicBezTo>
                  <a:cubicBezTo>
                    <a:pt x="384601" y="248518"/>
                    <a:pt x="391187" y="242029"/>
                    <a:pt x="399196" y="242029"/>
                  </a:cubicBezTo>
                  <a:lnTo>
                    <a:pt x="425804" y="242029"/>
                  </a:lnTo>
                  <a:lnTo>
                    <a:pt x="425804" y="218119"/>
                  </a:lnTo>
                  <a:lnTo>
                    <a:pt x="338148" y="218119"/>
                  </a:lnTo>
                  <a:cubicBezTo>
                    <a:pt x="318391" y="218119"/>
                    <a:pt x="302373" y="202120"/>
                    <a:pt x="302373" y="182388"/>
                  </a:cubicBezTo>
                  <a:lnTo>
                    <a:pt x="302373" y="35731"/>
                  </a:lnTo>
                  <a:cubicBezTo>
                    <a:pt x="302373" y="15999"/>
                    <a:pt x="318391" y="0"/>
                    <a:pt x="3381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0" name="组合 9"/>
          <p:cNvGrpSpPr/>
          <p:nvPr/>
        </p:nvGrpSpPr>
        <p:grpSpPr>
          <a:xfrm>
            <a:off x="8832415" y="4806056"/>
            <a:ext cx="479921" cy="479921"/>
            <a:chOff x="9870664" y="1889449"/>
            <a:chExt cx="527872" cy="527872"/>
          </a:xfrm>
        </p:grpSpPr>
        <p:sp>
          <p:nvSpPr>
            <p:cNvPr id="11" name="椭圆 10"/>
            <p:cNvSpPr/>
            <p:nvPr/>
          </p:nvSpPr>
          <p:spPr>
            <a:xfrm>
              <a:off x="9870664" y="1889449"/>
              <a:ext cx="527872" cy="527872"/>
            </a:xfrm>
            <a:prstGeom prst="ellipse">
              <a:avLst/>
            </a:prstGeom>
            <a:solidFill>
              <a:srgbClr val="252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64"/>
            <p:cNvSpPr/>
            <p:nvPr/>
          </p:nvSpPr>
          <p:spPr>
            <a:xfrm>
              <a:off x="9982200" y="2012825"/>
              <a:ext cx="304800" cy="281119"/>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 name="组合 12"/>
          <p:cNvGrpSpPr/>
          <p:nvPr/>
        </p:nvGrpSpPr>
        <p:grpSpPr>
          <a:xfrm>
            <a:off x="9539253" y="4806056"/>
            <a:ext cx="479921" cy="479921"/>
            <a:chOff x="9870664" y="1889449"/>
            <a:chExt cx="527872" cy="527872"/>
          </a:xfrm>
        </p:grpSpPr>
        <p:sp>
          <p:nvSpPr>
            <p:cNvPr id="14" name="椭圆 13"/>
            <p:cNvSpPr/>
            <p:nvPr/>
          </p:nvSpPr>
          <p:spPr>
            <a:xfrm>
              <a:off x="9870664" y="1889449"/>
              <a:ext cx="527872" cy="527872"/>
            </a:xfrm>
            <a:prstGeom prst="ellipse">
              <a:avLst/>
            </a:prstGeom>
            <a:solidFill>
              <a:srgbClr val="F9B5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67"/>
            <p:cNvSpPr/>
            <p:nvPr/>
          </p:nvSpPr>
          <p:spPr>
            <a:xfrm>
              <a:off x="9986889" y="2000985"/>
              <a:ext cx="295421" cy="304800"/>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28529116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71041" y="1930629"/>
            <a:ext cx="10049918" cy="4108221"/>
            <a:chOff x="1071041" y="1930629"/>
            <a:chExt cx="10049918" cy="4108221"/>
          </a:xfrm>
        </p:grpSpPr>
        <p:sp>
          <p:nvSpPr>
            <p:cNvPr id="44" name="RelativeShape1"/>
            <p:cNvSpPr>
              <a:spLocks/>
            </p:cNvSpPr>
            <p:nvPr/>
          </p:nvSpPr>
          <p:spPr bwMode="auto">
            <a:xfrm>
              <a:off x="1185863" y="2546988"/>
              <a:ext cx="2260086" cy="29909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49" y="0"/>
                    <a:pt x="4045" y="4019"/>
                    <a:pt x="3163" y="7928"/>
                  </a:cubicBezTo>
                  <a:cubicBezTo>
                    <a:pt x="2135" y="12489"/>
                    <a:pt x="1080" y="17046"/>
                    <a:pt x="0" y="21600"/>
                  </a:cubicBezTo>
                  <a:lnTo>
                    <a:pt x="21600" y="21600"/>
                  </a:lnTo>
                  <a:cubicBezTo>
                    <a:pt x="20519" y="17046"/>
                    <a:pt x="19464" y="12489"/>
                    <a:pt x="18436" y="7928"/>
                  </a:cubicBezTo>
                  <a:cubicBezTo>
                    <a:pt x="17554" y="4019"/>
                    <a:pt x="15450" y="0"/>
                    <a:pt x="10800" y="0"/>
                  </a:cubicBezTo>
                  <a:close/>
                </a:path>
              </a:pathLst>
            </a:custGeom>
            <a:noFill/>
            <a:ln>
              <a:noFill/>
            </a:ln>
            <a:effectLst/>
          </p:spPr>
          <p:txBody>
            <a:bodyPr anchor="ctr"/>
            <a:lstStyle/>
            <a:p>
              <a:pPr algn="ctr"/>
              <a:endParaRPr>
                <a:solidFill>
                  <a:schemeClr val="accent1"/>
                </a:solidFill>
              </a:endParaRPr>
            </a:p>
          </p:txBody>
        </p:sp>
        <p:sp>
          <p:nvSpPr>
            <p:cNvPr id="45" name="RelativeShape2"/>
            <p:cNvSpPr>
              <a:spLocks/>
            </p:cNvSpPr>
            <p:nvPr/>
          </p:nvSpPr>
          <p:spPr bwMode="auto">
            <a:xfrm>
              <a:off x="2701331" y="2546988"/>
              <a:ext cx="2260086" cy="29909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49" y="0"/>
                    <a:pt x="4045" y="4019"/>
                    <a:pt x="3163" y="7928"/>
                  </a:cubicBezTo>
                  <a:cubicBezTo>
                    <a:pt x="2135" y="12489"/>
                    <a:pt x="1080" y="17046"/>
                    <a:pt x="0" y="21600"/>
                  </a:cubicBezTo>
                  <a:lnTo>
                    <a:pt x="21600" y="21600"/>
                  </a:lnTo>
                  <a:cubicBezTo>
                    <a:pt x="20519" y="17046"/>
                    <a:pt x="19464" y="12489"/>
                    <a:pt x="18436" y="7928"/>
                  </a:cubicBezTo>
                  <a:cubicBezTo>
                    <a:pt x="17554" y="4019"/>
                    <a:pt x="15450" y="0"/>
                    <a:pt x="10800" y="0"/>
                  </a:cubicBezTo>
                  <a:close/>
                </a:path>
              </a:pathLst>
            </a:custGeom>
            <a:noFill/>
            <a:ln>
              <a:noFill/>
            </a:ln>
            <a:effectLst/>
          </p:spPr>
          <p:txBody>
            <a:bodyPr anchor="ctr"/>
            <a:lstStyle/>
            <a:p>
              <a:pPr algn="ctr"/>
              <a:endParaRPr>
                <a:solidFill>
                  <a:schemeClr val="accent1"/>
                </a:solidFill>
              </a:endParaRPr>
            </a:p>
          </p:txBody>
        </p:sp>
        <p:sp>
          <p:nvSpPr>
            <p:cNvPr id="46" name="RelativeShape4"/>
            <p:cNvSpPr>
              <a:spLocks/>
            </p:cNvSpPr>
            <p:nvPr/>
          </p:nvSpPr>
          <p:spPr bwMode="auto">
            <a:xfrm>
              <a:off x="5723378" y="2546988"/>
              <a:ext cx="2260086" cy="29909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49" y="0"/>
                    <a:pt x="4045" y="4019"/>
                    <a:pt x="3163" y="7928"/>
                  </a:cubicBezTo>
                  <a:cubicBezTo>
                    <a:pt x="2135" y="12489"/>
                    <a:pt x="1080" y="17046"/>
                    <a:pt x="0" y="21600"/>
                  </a:cubicBezTo>
                  <a:lnTo>
                    <a:pt x="21600" y="21600"/>
                  </a:lnTo>
                  <a:cubicBezTo>
                    <a:pt x="20519" y="17046"/>
                    <a:pt x="19464" y="12489"/>
                    <a:pt x="18436" y="7928"/>
                  </a:cubicBezTo>
                  <a:cubicBezTo>
                    <a:pt x="17554" y="4019"/>
                    <a:pt x="15450" y="0"/>
                    <a:pt x="10800" y="0"/>
                  </a:cubicBezTo>
                  <a:close/>
                </a:path>
              </a:pathLst>
            </a:custGeom>
            <a:noFill/>
            <a:ln>
              <a:noFill/>
            </a:ln>
            <a:effectLst/>
          </p:spPr>
          <p:txBody>
            <a:bodyPr anchor="ctr"/>
            <a:lstStyle/>
            <a:p>
              <a:pPr algn="ctr"/>
              <a:endParaRPr>
                <a:solidFill>
                  <a:schemeClr val="accent1"/>
                </a:solidFill>
              </a:endParaRPr>
            </a:p>
          </p:txBody>
        </p:sp>
        <p:cxnSp>
          <p:nvCxnSpPr>
            <p:cNvPr id="47" name="line"/>
            <p:cNvCxnSpPr/>
            <p:nvPr/>
          </p:nvCxnSpPr>
          <p:spPr>
            <a:xfrm>
              <a:off x="1071041" y="5552134"/>
              <a:ext cx="10049918" cy="0"/>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line"/>
            <p:cNvCxnSpPr/>
            <p:nvPr/>
          </p:nvCxnSpPr>
          <p:spPr>
            <a:xfrm>
              <a:off x="1071041" y="6038850"/>
              <a:ext cx="10049918" cy="0"/>
            </a:xfrm>
            <a:prstGeom prst="line">
              <a:avLst/>
            </a:prstGeom>
            <a:ln>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49" name="CustomText1"/>
            <p:cNvSpPr>
              <a:spLocks/>
            </p:cNvSpPr>
            <p:nvPr/>
          </p:nvSpPr>
          <p:spPr bwMode="auto">
            <a:xfrm>
              <a:off x="1979011" y="5671939"/>
              <a:ext cx="800111" cy="3091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r>
                <a:rPr lang="en-US" altLang="zh-CN" sz="1600">
                  <a:solidFill>
                    <a:schemeClr val="accent1"/>
                  </a:solidFill>
                </a:rPr>
                <a:t>Text here</a:t>
              </a:r>
              <a:endParaRPr lang="en-US" altLang="zh-CN" sz="1600" dirty="0">
                <a:solidFill>
                  <a:schemeClr val="accent1"/>
                </a:solidFill>
              </a:endParaRPr>
            </a:p>
          </p:txBody>
        </p:sp>
        <p:sp>
          <p:nvSpPr>
            <p:cNvPr id="51" name="ValueText1"/>
            <p:cNvSpPr>
              <a:spLocks/>
            </p:cNvSpPr>
            <p:nvPr/>
          </p:nvSpPr>
          <p:spPr bwMode="auto">
            <a:xfrm>
              <a:off x="2104915" y="2708285"/>
              <a:ext cx="421982" cy="27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chorCtr="1">
              <a:prstTxWarp prst="textPlain">
                <a:avLst/>
              </a:prstTxWarp>
              <a:normAutofit fontScale="32500" lnSpcReduction="20000"/>
            </a:bodyPr>
            <a:lstStyle/>
            <a:p>
              <a:pPr algn="ctr"/>
              <a:r>
                <a:rPr lang="en-US" sz="6000" dirty="0">
                  <a:solidFill>
                    <a:schemeClr val="accent1"/>
                  </a:solidFill>
                  <a:latin typeface="Impact" panose="020B0806030902050204" pitchFamily="34" charset="0"/>
                </a:rPr>
                <a:t>74%</a:t>
              </a:r>
            </a:p>
          </p:txBody>
        </p:sp>
        <p:sp>
          <p:nvSpPr>
            <p:cNvPr id="52" name="ValueShape1"/>
            <p:cNvSpPr>
              <a:spLocks/>
            </p:cNvSpPr>
            <p:nvPr/>
          </p:nvSpPr>
          <p:spPr bwMode="auto">
            <a:xfrm>
              <a:off x="1185863" y="3324644"/>
              <a:ext cx="2260086" cy="22133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5879" y="0"/>
                    <a:pt x="5931" y="11296"/>
                    <a:pt x="3163" y="17598"/>
                  </a:cubicBezTo>
                  <a:cubicBezTo>
                    <a:pt x="2360" y="19429"/>
                    <a:pt x="1260" y="20819"/>
                    <a:pt x="0" y="21600"/>
                  </a:cubicBezTo>
                  <a:lnTo>
                    <a:pt x="21600" y="21600"/>
                  </a:lnTo>
                  <a:cubicBezTo>
                    <a:pt x="20339" y="20819"/>
                    <a:pt x="19239" y="19429"/>
                    <a:pt x="18436" y="17598"/>
                  </a:cubicBezTo>
                  <a:cubicBezTo>
                    <a:pt x="15668" y="11296"/>
                    <a:pt x="15720" y="0"/>
                    <a:pt x="10800" y="0"/>
                  </a:cubicBezTo>
                  <a:close/>
                </a:path>
              </a:pathLst>
            </a:custGeom>
            <a:solidFill>
              <a:schemeClr val="accent1">
                <a:alpha val="70000"/>
              </a:schemeClr>
            </a:solidFill>
            <a:ln>
              <a:noFill/>
            </a:ln>
            <a:effectLst/>
          </p:spPr>
          <p:txBody>
            <a:bodyPr anchor="ctr"/>
            <a:lstStyle/>
            <a:p>
              <a:pPr algn="ctr"/>
              <a:endParaRPr>
                <a:solidFill>
                  <a:schemeClr val="accent1"/>
                </a:solidFill>
              </a:endParaRPr>
            </a:p>
          </p:txBody>
        </p:sp>
        <p:sp>
          <p:nvSpPr>
            <p:cNvPr id="53" name="CustomText2"/>
            <p:cNvSpPr>
              <a:spLocks/>
            </p:cNvSpPr>
            <p:nvPr/>
          </p:nvSpPr>
          <p:spPr bwMode="auto">
            <a:xfrm>
              <a:off x="3478884" y="5671939"/>
              <a:ext cx="800110" cy="3091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r>
                <a:rPr lang="en-US" altLang="zh-CN" sz="1600">
                  <a:solidFill>
                    <a:schemeClr val="accent1"/>
                  </a:solidFill>
                </a:rPr>
                <a:t>Text here</a:t>
              </a:r>
              <a:endParaRPr lang="en-US" altLang="zh-CN" sz="1600" dirty="0">
                <a:solidFill>
                  <a:schemeClr val="accent1"/>
                </a:solidFill>
              </a:endParaRPr>
            </a:p>
          </p:txBody>
        </p:sp>
        <p:sp>
          <p:nvSpPr>
            <p:cNvPr id="55" name="ValueText2"/>
            <p:cNvSpPr>
              <a:spLocks/>
            </p:cNvSpPr>
            <p:nvPr/>
          </p:nvSpPr>
          <p:spPr bwMode="auto">
            <a:xfrm>
              <a:off x="3620383" y="2229727"/>
              <a:ext cx="421982" cy="27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chorCtr="1">
              <a:prstTxWarp prst="textPlain">
                <a:avLst/>
              </a:prstTxWarp>
              <a:normAutofit fontScale="25000" lnSpcReduction="20000"/>
            </a:bodyPr>
            <a:lstStyle/>
            <a:p>
              <a:pPr algn="ctr"/>
              <a:r>
                <a:rPr lang="en-US" sz="6000">
                  <a:solidFill>
                    <a:schemeClr val="accent1"/>
                  </a:solidFill>
                  <a:latin typeface="Impact" panose="020B0806030902050204" pitchFamily="34" charset="0"/>
                </a:rPr>
                <a:t>90%</a:t>
              </a:r>
            </a:p>
          </p:txBody>
        </p:sp>
        <p:sp>
          <p:nvSpPr>
            <p:cNvPr id="56" name="ValueShape2"/>
            <p:cNvSpPr>
              <a:spLocks/>
            </p:cNvSpPr>
            <p:nvPr/>
          </p:nvSpPr>
          <p:spPr bwMode="auto">
            <a:xfrm>
              <a:off x="2701331" y="2846086"/>
              <a:ext cx="2260086" cy="26918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5879" y="0"/>
                    <a:pt x="5931" y="11296"/>
                    <a:pt x="3163" y="17598"/>
                  </a:cubicBezTo>
                  <a:cubicBezTo>
                    <a:pt x="2360" y="19429"/>
                    <a:pt x="1260" y="20819"/>
                    <a:pt x="0" y="21600"/>
                  </a:cubicBezTo>
                  <a:lnTo>
                    <a:pt x="21600" y="21600"/>
                  </a:lnTo>
                  <a:cubicBezTo>
                    <a:pt x="20339" y="20819"/>
                    <a:pt x="19239" y="19429"/>
                    <a:pt x="18436" y="17598"/>
                  </a:cubicBezTo>
                  <a:cubicBezTo>
                    <a:pt x="15668" y="11296"/>
                    <a:pt x="15720" y="0"/>
                    <a:pt x="10800" y="0"/>
                  </a:cubicBezTo>
                  <a:close/>
                </a:path>
              </a:pathLst>
            </a:custGeom>
            <a:solidFill>
              <a:schemeClr val="accent1">
                <a:alpha val="70000"/>
              </a:schemeClr>
            </a:solidFill>
            <a:ln>
              <a:noFill/>
            </a:ln>
            <a:effectLst/>
          </p:spPr>
          <p:txBody>
            <a:bodyPr anchor="ctr"/>
            <a:lstStyle/>
            <a:p>
              <a:pPr algn="ctr"/>
              <a:endParaRPr>
                <a:solidFill>
                  <a:schemeClr val="accent1"/>
                </a:solidFill>
              </a:endParaRPr>
            </a:p>
          </p:txBody>
        </p:sp>
        <p:sp>
          <p:nvSpPr>
            <p:cNvPr id="57" name="RelativeShape3"/>
            <p:cNvSpPr>
              <a:spLocks/>
            </p:cNvSpPr>
            <p:nvPr/>
          </p:nvSpPr>
          <p:spPr bwMode="auto">
            <a:xfrm>
              <a:off x="4248769" y="2546988"/>
              <a:ext cx="2260086" cy="29909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49" y="0"/>
                    <a:pt x="4045" y="4019"/>
                    <a:pt x="3163" y="7928"/>
                  </a:cubicBezTo>
                  <a:cubicBezTo>
                    <a:pt x="2135" y="12489"/>
                    <a:pt x="1080" y="17046"/>
                    <a:pt x="0" y="21600"/>
                  </a:cubicBezTo>
                  <a:lnTo>
                    <a:pt x="21600" y="21600"/>
                  </a:lnTo>
                  <a:cubicBezTo>
                    <a:pt x="20519" y="17046"/>
                    <a:pt x="19464" y="12489"/>
                    <a:pt x="18436" y="7928"/>
                  </a:cubicBezTo>
                  <a:cubicBezTo>
                    <a:pt x="17554" y="4019"/>
                    <a:pt x="15450" y="0"/>
                    <a:pt x="10800" y="0"/>
                  </a:cubicBezTo>
                  <a:close/>
                </a:path>
              </a:pathLst>
            </a:custGeom>
            <a:noFill/>
            <a:ln>
              <a:noFill/>
            </a:ln>
            <a:effectLst/>
          </p:spPr>
          <p:txBody>
            <a:bodyPr anchor="ctr"/>
            <a:lstStyle/>
            <a:p>
              <a:pPr algn="ctr"/>
              <a:endParaRPr>
                <a:solidFill>
                  <a:schemeClr val="accent1"/>
                </a:solidFill>
              </a:endParaRPr>
            </a:p>
          </p:txBody>
        </p:sp>
        <p:sp>
          <p:nvSpPr>
            <p:cNvPr id="58" name="ValueShape3"/>
            <p:cNvSpPr>
              <a:spLocks/>
            </p:cNvSpPr>
            <p:nvPr/>
          </p:nvSpPr>
          <p:spPr bwMode="auto">
            <a:xfrm>
              <a:off x="4248769" y="3175095"/>
              <a:ext cx="2260086" cy="23628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5879" y="0"/>
                    <a:pt x="5931" y="11296"/>
                    <a:pt x="3163" y="17598"/>
                  </a:cubicBezTo>
                  <a:cubicBezTo>
                    <a:pt x="2360" y="19429"/>
                    <a:pt x="1260" y="20819"/>
                    <a:pt x="0" y="21600"/>
                  </a:cubicBezTo>
                  <a:lnTo>
                    <a:pt x="21600" y="21600"/>
                  </a:lnTo>
                  <a:cubicBezTo>
                    <a:pt x="20339" y="20819"/>
                    <a:pt x="19239" y="19429"/>
                    <a:pt x="18436" y="17598"/>
                  </a:cubicBezTo>
                  <a:cubicBezTo>
                    <a:pt x="15668" y="11296"/>
                    <a:pt x="15720" y="0"/>
                    <a:pt x="10800" y="0"/>
                  </a:cubicBezTo>
                  <a:close/>
                </a:path>
              </a:pathLst>
            </a:custGeom>
            <a:solidFill>
              <a:schemeClr val="accent1">
                <a:alpha val="70000"/>
              </a:schemeClr>
            </a:solidFill>
            <a:ln>
              <a:noFill/>
            </a:ln>
            <a:effectLst/>
          </p:spPr>
          <p:txBody>
            <a:bodyPr anchor="ctr"/>
            <a:lstStyle/>
            <a:p>
              <a:pPr algn="ctr"/>
              <a:endParaRPr>
                <a:solidFill>
                  <a:schemeClr val="accent1"/>
                </a:solidFill>
              </a:endParaRPr>
            </a:p>
          </p:txBody>
        </p:sp>
        <p:sp>
          <p:nvSpPr>
            <p:cNvPr id="59" name="CustomText3"/>
            <p:cNvSpPr>
              <a:spLocks/>
            </p:cNvSpPr>
            <p:nvPr/>
          </p:nvSpPr>
          <p:spPr bwMode="auto">
            <a:xfrm>
              <a:off x="4978252" y="5671939"/>
              <a:ext cx="801120" cy="3091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r>
                <a:rPr lang="en-US" altLang="zh-CN" sz="1600" dirty="0">
                  <a:solidFill>
                    <a:schemeClr val="accent1"/>
                  </a:solidFill>
                </a:rPr>
                <a:t>Text here</a:t>
              </a:r>
            </a:p>
          </p:txBody>
        </p:sp>
        <p:sp>
          <p:nvSpPr>
            <p:cNvPr id="61" name="ValueText3"/>
            <p:cNvSpPr>
              <a:spLocks/>
            </p:cNvSpPr>
            <p:nvPr/>
          </p:nvSpPr>
          <p:spPr bwMode="auto">
            <a:xfrm>
              <a:off x="5167821" y="2558736"/>
              <a:ext cx="421982" cy="27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chorCtr="1">
              <a:prstTxWarp prst="textPlain">
                <a:avLst/>
              </a:prstTxWarp>
              <a:normAutofit fontScale="32500" lnSpcReduction="20000"/>
            </a:bodyPr>
            <a:lstStyle/>
            <a:p>
              <a:pPr algn="ctr"/>
              <a:r>
                <a:rPr lang="en-US" altLang="zh-CN" sz="6000">
                  <a:solidFill>
                    <a:schemeClr val="accent1"/>
                  </a:solidFill>
                  <a:latin typeface="Impact" panose="020B0806030902050204" pitchFamily="34" charset="0"/>
                </a:rPr>
                <a:t>79%</a:t>
              </a:r>
            </a:p>
          </p:txBody>
        </p:sp>
        <p:sp>
          <p:nvSpPr>
            <p:cNvPr id="62" name="CustomText4"/>
            <p:cNvSpPr>
              <a:spLocks/>
            </p:cNvSpPr>
            <p:nvPr/>
          </p:nvSpPr>
          <p:spPr bwMode="auto">
            <a:xfrm>
              <a:off x="6478630" y="5671939"/>
              <a:ext cx="800111" cy="3091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r>
                <a:rPr lang="en-US" altLang="zh-CN" sz="1600">
                  <a:solidFill>
                    <a:schemeClr val="accent1"/>
                  </a:solidFill>
                </a:rPr>
                <a:t>Text here</a:t>
              </a:r>
              <a:endParaRPr lang="en-US" altLang="zh-CN" sz="1600" dirty="0">
                <a:solidFill>
                  <a:schemeClr val="accent1"/>
                </a:solidFill>
              </a:endParaRPr>
            </a:p>
          </p:txBody>
        </p:sp>
        <p:sp>
          <p:nvSpPr>
            <p:cNvPr id="64" name="ValueText4"/>
            <p:cNvSpPr>
              <a:spLocks/>
            </p:cNvSpPr>
            <p:nvPr/>
          </p:nvSpPr>
          <p:spPr bwMode="auto">
            <a:xfrm>
              <a:off x="6642430" y="1930629"/>
              <a:ext cx="421982" cy="27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chorCtr="1">
              <a:prstTxWarp prst="textPlain">
                <a:avLst/>
              </a:prstTxWarp>
              <a:normAutofit fontScale="25000" lnSpcReduction="20000"/>
            </a:bodyPr>
            <a:lstStyle/>
            <a:p>
              <a:pPr algn="ctr"/>
              <a:r>
                <a:rPr lang="en-US" altLang="zh-CN" sz="6000">
                  <a:solidFill>
                    <a:schemeClr val="accent1"/>
                  </a:solidFill>
                  <a:latin typeface="Impact" panose="020B0806030902050204" pitchFamily="34" charset="0"/>
                </a:rPr>
                <a:t>100%</a:t>
              </a:r>
            </a:p>
          </p:txBody>
        </p:sp>
        <p:sp>
          <p:nvSpPr>
            <p:cNvPr id="65" name="ValueShape4"/>
            <p:cNvSpPr>
              <a:spLocks/>
            </p:cNvSpPr>
            <p:nvPr/>
          </p:nvSpPr>
          <p:spPr bwMode="auto">
            <a:xfrm>
              <a:off x="5723378" y="2546988"/>
              <a:ext cx="2260086" cy="29909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5879" y="0"/>
                    <a:pt x="5931" y="11296"/>
                    <a:pt x="3163" y="17598"/>
                  </a:cubicBezTo>
                  <a:cubicBezTo>
                    <a:pt x="2360" y="19429"/>
                    <a:pt x="1260" y="20819"/>
                    <a:pt x="0" y="21600"/>
                  </a:cubicBezTo>
                  <a:lnTo>
                    <a:pt x="21600" y="21600"/>
                  </a:lnTo>
                  <a:cubicBezTo>
                    <a:pt x="20339" y="20819"/>
                    <a:pt x="19239" y="19429"/>
                    <a:pt x="18436" y="17598"/>
                  </a:cubicBezTo>
                  <a:cubicBezTo>
                    <a:pt x="15668" y="11296"/>
                    <a:pt x="15720" y="0"/>
                    <a:pt x="10800" y="0"/>
                  </a:cubicBezTo>
                  <a:close/>
                </a:path>
              </a:pathLst>
            </a:custGeom>
            <a:solidFill>
              <a:schemeClr val="accent1">
                <a:alpha val="70000"/>
              </a:schemeClr>
            </a:solidFill>
            <a:ln>
              <a:noFill/>
            </a:ln>
            <a:effectLst/>
          </p:spPr>
          <p:txBody>
            <a:bodyPr anchor="ctr"/>
            <a:lstStyle/>
            <a:p>
              <a:pPr algn="ctr"/>
              <a:endParaRPr>
                <a:solidFill>
                  <a:schemeClr val="accent1"/>
                </a:solidFill>
              </a:endParaRPr>
            </a:p>
          </p:txBody>
        </p:sp>
        <p:sp>
          <p:nvSpPr>
            <p:cNvPr id="66" name="CustomText5"/>
            <p:cNvSpPr>
              <a:spLocks/>
            </p:cNvSpPr>
            <p:nvPr/>
          </p:nvSpPr>
          <p:spPr bwMode="auto">
            <a:xfrm>
              <a:off x="7978503" y="5671939"/>
              <a:ext cx="800111" cy="3091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r>
                <a:rPr lang="en-US" altLang="zh-CN" sz="1600">
                  <a:solidFill>
                    <a:schemeClr val="accent1"/>
                  </a:solidFill>
                </a:rPr>
                <a:t>Text here</a:t>
              </a:r>
              <a:endParaRPr lang="en-US" altLang="zh-CN" sz="1600" dirty="0">
                <a:solidFill>
                  <a:schemeClr val="accent1"/>
                </a:solidFill>
              </a:endParaRPr>
            </a:p>
          </p:txBody>
        </p:sp>
        <p:sp>
          <p:nvSpPr>
            <p:cNvPr id="67" name="RelativeShape5"/>
            <p:cNvSpPr>
              <a:spLocks/>
            </p:cNvSpPr>
            <p:nvPr/>
          </p:nvSpPr>
          <p:spPr bwMode="auto">
            <a:xfrm>
              <a:off x="7248515" y="2546988"/>
              <a:ext cx="2260086" cy="29909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49" y="0"/>
                    <a:pt x="4045" y="4019"/>
                    <a:pt x="3163" y="7928"/>
                  </a:cubicBezTo>
                  <a:cubicBezTo>
                    <a:pt x="2135" y="12489"/>
                    <a:pt x="1080" y="17046"/>
                    <a:pt x="0" y="21600"/>
                  </a:cubicBezTo>
                  <a:lnTo>
                    <a:pt x="21600" y="21600"/>
                  </a:lnTo>
                  <a:cubicBezTo>
                    <a:pt x="20519" y="17046"/>
                    <a:pt x="19464" y="12489"/>
                    <a:pt x="18436" y="7928"/>
                  </a:cubicBezTo>
                  <a:cubicBezTo>
                    <a:pt x="17554" y="4019"/>
                    <a:pt x="15450" y="0"/>
                    <a:pt x="10800" y="0"/>
                  </a:cubicBezTo>
                  <a:close/>
                </a:path>
              </a:pathLst>
            </a:custGeom>
            <a:noFill/>
            <a:ln>
              <a:noFill/>
            </a:ln>
            <a:effectLst/>
          </p:spPr>
          <p:txBody>
            <a:bodyPr anchor="ctr"/>
            <a:lstStyle/>
            <a:p>
              <a:pPr algn="ctr"/>
              <a:endParaRPr>
                <a:solidFill>
                  <a:schemeClr val="accent1"/>
                </a:solidFill>
              </a:endParaRPr>
            </a:p>
          </p:txBody>
        </p:sp>
        <p:sp>
          <p:nvSpPr>
            <p:cNvPr id="69" name="ValueText5"/>
            <p:cNvSpPr>
              <a:spLocks/>
            </p:cNvSpPr>
            <p:nvPr/>
          </p:nvSpPr>
          <p:spPr bwMode="auto">
            <a:xfrm>
              <a:off x="8167567" y="2738194"/>
              <a:ext cx="421982" cy="27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chorCtr="1">
              <a:prstTxWarp prst="textPlain">
                <a:avLst/>
              </a:prstTxWarp>
              <a:normAutofit fontScale="32500" lnSpcReduction="20000"/>
            </a:bodyPr>
            <a:lstStyle/>
            <a:p>
              <a:pPr algn="ctr"/>
              <a:r>
                <a:rPr lang="en-US" altLang="zh-CN" sz="6000">
                  <a:solidFill>
                    <a:schemeClr val="accent1"/>
                  </a:solidFill>
                  <a:latin typeface="Impact" panose="020B0806030902050204" pitchFamily="34" charset="0"/>
                </a:rPr>
                <a:t>73%</a:t>
              </a:r>
            </a:p>
          </p:txBody>
        </p:sp>
        <p:sp>
          <p:nvSpPr>
            <p:cNvPr id="70" name="ValueShape5"/>
            <p:cNvSpPr>
              <a:spLocks/>
            </p:cNvSpPr>
            <p:nvPr/>
          </p:nvSpPr>
          <p:spPr bwMode="auto">
            <a:xfrm>
              <a:off x="7248515" y="3354553"/>
              <a:ext cx="2260086" cy="21834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5879" y="0"/>
                    <a:pt x="5931" y="11296"/>
                    <a:pt x="3163" y="17598"/>
                  </a:cubicBezTo>
                  <a:cubicBezTo>
                    <a:pt x="2360" y="19429"/>
                    <a:pt x="1260" y="20819"/>
                    <a:pt x="0" y="21600"/>
                  </a:cubicBezTo>
                  <a:lnTo>
                    <a:pt x="21600" y="21600"/>
                  </a:lnTo>
                  <a:cubicBezTo>
                    <a:pt x="20339" y="20819"/>
                    <a:pt x="19239" y="19429"/>
                    <a:pt x="18436" y="17598"/>
                  </a:cubicBezTo>
                  <a:cubicBezTo>
                    <a:pt x="15668" y="11296"/>
                    <a:pt x="15720" y="0"/>
                    <a:pt x="10800" y="0"/>
                  </a:cubicBezTo>
                  <a:close/>
                </a:path>
              </a:pathLst>
            </a:custGeom>
            <a:solidFill>
              <a:schemeClr val="accent1">
                <a:alpha val="70000"/>
              </a:schemeClr>
            </a:solidFill>
            <a:ln>
              <a:noFill/>
            </a:ln>
            <a:effectLst/>
          </p:spPr>
          <p:txBody>
            <a:bodyPr anchor="ctr"/>
            <a:lstStyle/>
            <a:p>
              <a:pPr algn="ctr"/>
              <a:endParaRPr>
                <a:solidFill>
                  <a:schemeClr val="accent1"/>
                </a:solidFill>
              </a:endParaRPr>
            </a:p>
          </p:txBody>
        </p:sp>
        <p:sp>
          <p:nvSpPr>
            <p:cNvPr id="71" name="CustomText6"/>
            <p:cNvSpPr>
              <a:spLocks/>
            </p:cNvSpPr>
            <p:nvPr/>
          </p:nvSpPr>
          <p:spPr bwMode="auto">
            <a:xfrm>
              <a:off x="9477872" y="5671939"/>
              <a:ext cx="801120" cy="3091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21600" y="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normAutofit/>
            </a:bodyPr>
            <a:lstStyle/>
            <a:p>
              <a:r>
                <a:rPr lang="en-US" altLang="zh-CN" sz="1600" dirty="0">
                  <a:solidFill>
                    <a:schemeClr val="accent1"/>
                  </a:solidFill>
                </a:rPr>
                <a:t>Text here</a:t>
              </a:r>
            </a:p>
          </p:txBody>
        </p:sp>
        <p:sp>
          <p:nvSpPr>
            <p:cNvPr id="72" name="RelativeShape6"/>
            <p:cNvSpPr>
              <a:spLocks/>
            </p:cNvSpPr>
            <p:nvPr/>
          </p:nvSpPr>
          <p:spPr bwMode="auto">
            <a:xfrm>
              <a:off x="8748389" y="2546988"/>
              <a:ext cx="2260086" cy="29909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6149" y="0"/>
                    <a:pt x="4045" y="4019"/>
                    <a:pt x="3163" y="7928"/>
                  </a:cubicBezTo>
                  <a:cubicBezTo>
                    <a:pt x="2135" y="12489"/>
                    <a:pt x="1080" y="17046"/>
                    <a:pt x="0" y="21600"/>
                  </a:cubicBezTo>
                  <a:lnTo>
                    <a:pt x="21600" y="21600"/>
                  </a:lnTo>
                  <a:cubicBezTo>
                    <a:pt x="20519" y="17046"/>
                    <a:pt x="19464" y="12489"/>
                    <a:pt x="18436" y="7928"/>
                  </a:cubicBezTo>
                  <a:cubicBezTo>
                    <a:pt x="17554" y="4019"/>
                    <a:pt x="15450" y="0"/>
                    <a:pt x="10800" y="0"/>
                  </a:cubicBezTo>
                  <a:close/>
                </a:path>
              </a:pathLst>
            </a:custGeom>
            <a:noFill/>
            <a:ln>
              <a:noFill/>
            </a:ln>
            <a:effectLst/>
          </p:spPr>
          <p:txBody>
            <a:bodyPr anchor="ctr"/>
            <a:lstStyle/>
            <a:p>
              <a:pPr algn="ctr"/>
              <a:endParaRPr>
                <a:solidFill>
                  <a:schemeClr val="accent1"/>
                </a:solidFill>
              </a:endParaRPr>
            </a:p>
          </p:txBody>
        </p:sp>
        <p:sp>
          <p:nvSpPr>
            <p:cNvPr id="74" name="ValueText6"/>
            <p:cNvSpPr>
              <a:spLocks/>
            </p:cNvSpPr>
            <p:nvPr/>
          </p:nvSpPr>
          <p:spPr bwMode="auto">
            <a:xfrm>
              <a:off x="9667441" y="2319456"/>
              <a:ext cx="421982" cy="27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nchor="ctr" anchorCtr="1">
              <a:prstTxWarp prst="textPlain">
                <a:avLst/>
              </a:prstTxWarp>
              <a:normAutofit fontScale="32500" lnSpcReduction="20000"/>
            </a:bodyPr>
            <a:lstStyle/>
            <a:p>
              <a:pPr algn="ctr"/>
              <a:r>
                <a:rPr lang="en-US" altLang="zh-CN" sz="6000">
                  <a:solidFill>
                    <a:schemeClr val="accent1"/>
                  </a:solidFill>
                  <a:latin typeface="Impact" panose="020B0806030902050204" pitchFamily="34" charset="0"/>
                </a:rPr>
                <a:t>87%</a:t>
              </a:r>
            </a:p>
          </p:txBody>
        </p:sp>
        <p:sp>
          <p:nvSpPr>
            <p:cNvPr id="75" name="ValueShape6"/>
            <p:cNvSpPr>
              <a:spLocks/>
            </p:cNvSpPr>
            <p:nvPr/>
          </p:nvSpPr>
          <p:spPr bwMode="auto">
            <a:xfrm>
              <a:off x="8748389" y="2935815"/>
              <a:ext cx="2260086" cy="26021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5879" y="0"/>
                    <a:pt x="5931" y="11296"/>
                    <a:pt x="3163" y="17598"/>
                  </a:cubicBezTo>
                  <a:cubicBezTo>
                    <a:pt x="2360" y="19429"/>
                    <a:pt x="1260" y="20819"/>
                    <a:pt x="0" y="21600"/>
                  </a:cubicBezTo>
                  <a:lnTo>
                    <a:pt x="21600" y="21600"/>
                  </a:lnTo>
                  <a:cubicBezTo>
                    <a:pt x="20339" y="20819"/>
                    <a:pt x="19239" y="19429"/>
                    <a:pt x="18436" y="17598"/>
                  </a:cubicBezTo>
                  <a:cubicBezTo>
                    <a:pt x="15668" y="11296"/>
                    <a:pt x="15720" y="0"/>
                    <a:pt x="10800" y="0"/>
                  </a:cubicBezTo>
                  <a:close/>
                </a:path>
              </a:pathLst>
            </a:custGeom>
            <a:solidFill>
              <a:schemeClr val="accent1">
                <a:alpha val="70000"/>
              </a:schemeClr>
            </a:solidFill>
            <a:ln>
              <a:noFill/>
            </a:ln>
            <a:effectLst/>
          </p:spPr>
          <p:txBody>
            <a:bodyPr anchor="ctr"/>
            <a:lstStyle/>
            <a:p>
              <a:pPr algn="ctr"/>
              <a:endParaRPr>
                <a:solidFill>
                  <a:schemeClr val="accent1"/>
                </a:solidFill>
              </a:endParaRPr>
            </a:p>
          </p:txBody>
        </p:sp>
      </p:grpSp>
      <p:pic>
        <p:nvPicPr>
          <p:cNvPr id="29" name="图片 28"/>
          <p:cNvPicPr>
            <a:picLocks noChangeAspect="1"/>
          </p:cNvPicPr>
          <p:nvPr/>
        </p:nvPicPr>
        <p:blipFill rotWithShape="1">
          <a:blip r:embed="rId3"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30" name="文本框 29"/>
          <p:cNvSpPr txBox="1"/>
          <p:nvPr/>
        </p:nvSpPr>
        <p:spPr>
          <a:xfrm>
            <a:off x="2701791" y="401149"/>
            <a:ext cx="5639127"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Financial plan report</a:t>
            </a:r>
            <a:endParaRPr lang="zh-CN" altLang="en-US" sz="2800" b="1" dirty="0">
              <a:latin typeface="+mj-ea"/>
              <a:ea typeface="+mj-ea"/>
              <a:cs typeface="经典综艺体简" panose="02010609000101010101" pitchFamily="49" charset="-122"/>
            </a:endParaRPr>
          </a:p>
        </p:txBody>
      </p:sp>
      <p:sp>
        <p:nvSpPr>
          <p:cNvPr id="31" name="文本框 30"/>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32" name="组合 31"/>
          <p:cNvGrpSpPr/>
          <p:nvPr/>
        </p:nvGrpSpPr>
        <p:grpSpPr>
          <a:xfrm>
            <a:off x="10871486" y="6081486"/>
            <a:ext cx="899314" cy="406400"/>
            <a:chOff x="10871486" y="6081486"/>
            <a:chExt cx="899314" cy="406400"/>
          </a:xfrm>
        </p:grpSpPr>
        <p:sp>
          <p:nvSpPr>
            <p:cNvPr id="33"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34668526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611385" y="3024319"/>
            <a:ext cx="312405" cy="234304"/>
            <a:chOff x="3268532" y="3133263"/>
            <a:chExt cx="425556" cy="319168"/>
          </a:xfrm>
        </p:grpSpPr>
        <p:sp>
          <p:nvSpPr>
            <p:cNvPr id="56" name="i$liḋe-任意多边形: 形状 41"/>
            <p:cNvSpPr>
              <a:spLocks/>
            </p:cNvSpPr>
            <p:nvPr/>
          </p:nvSpPr>
          <p:spPr bwMode="auto">
            <a:xfrm>
              <a:off x="3492946"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i="1" dirty="0">
                <a:latin typeface="Calibri" panose="020F0502020204030204" pitchFamily="34" charset="0"/>
              </a:endParaRPr>
            </a:p>
          </p:txBody>
        </p:sp>
        <p:sp>
          <p:nvSpPr>
            <p:cNvPr id="57" name="i$liḋe-任意多边形: 形状 42"/>
            <p:cNvSpPr>
              <a:spLocks/>
            </p:cNvSpPr>
            <p:nvPr/>
          </p:nvSpPr>
          <p:spPr bwMode="auto">
            <a:xfrm>
              <a:off x="3268532" y="3133263"/>
              <a:ext cx="201142" cy="319168"/>
            </a:xfrm>
            <a:custGeom>
              <a:avLst/>
              <a:gdLst>
                <a:gd name="T0" fmla="*/ 8 w 51"/>
                <a:gd name="T1" fmla="*/ 81 h 81"/>
                <a:gd name="T2" fmla="*/ 2 w 51"/>
                <a:gd name="T3" fmla="*/ 78 h 81"/>
                <a:gd name="T4" fmla="*/ 2 w 51"/>
                <a:gd name="T5" fmla="*/ 68 h 81"/>
                <a:gd name="T6" fmla="*/ 30 w 51"/>
                <a:gd name="T7" fmla="*/ 41 h 81"/>
                <a:gd name="T8" fmla="*/ 2 w 51"/>
                <a:gd name="T9" fmla="*/ 14 h 81"/>
                <a:gd name="T10" fmla="*/ 2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2" y="78"/>
                  </a:cubicBezTo>
                  <a:cubicBezTo>
                    <a:pt x="0" y="76"/>
                    <a:pt x="0" y="71"/>
                    <a:pt x="2" y="68"/>
                  </a:cubicBezTo>
                  <a:cubicBezTo>
                    <a:pt x="30" y="41"/>
                    <a:pt x="30" y="41"/>
                    <a:pt x="30" y="41"/>
                  </a:cubicBezTo>
                  <a:cubicBezTo>
                    <a:pt x="2" y="14"/>
                    <a:pt x="2" y="14"/>
                    <a:pt x="2" y="14"/>
                  </a:cubicBezTo>
                  <a:cubicBezTo>
                    <a:pt x="0" y="11"/>
                    <a:pt x="0" y="6"/>
                    <a:pt x="2" y="3"/>
                  </a:cubicBezTo>
                  <a:cubicBezTo>
                    <a:pt x="5"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1"/>
            </a:solidFill>
            <a:ln>
              <a:noFill/>
            </a:ln>
          </p:spPr>
          <p:txBody>
            <a:bodyPr anchor="ctr"/>
            <a:lstStyle/>
            <a:p>
              <a:pPr algn="ctr"/>
              <a:endParaRPr i="1" dirty="0">
                <a:latin typeface="Calibri" panose="020F0502020204030204" pitchFamily="34" charset="0"/>
              </a:endParaRPr>
            </a:p>
          </p:txBody>
        </p:sp>
      </p:grpSp>
      <p:grpSp>
        <p:nvGrpSpPr>
          <p:cNvPr id="18" name="组合 17"/>
          <p:cNvGrpSpPr/>
          <p:nvPr/>
        </p:nvGrpSpPr>
        <p:grpSpPr>
          <a:xfrm>
            <a:off x="5954922" y="3024319"/>
            <a:ext cx="312405" cy="234304"/>
            <a:chOff x="5918287" y="3133263"/>
            <a:chExt cx="425557" cy="319168"/>
          </a:xfrm>
        </p:grpSpPr>
        <p:sp>
          <p:nvSpPr>
            <p:cNvPr id="54" name="i$liḋe-任意多边形: 形状 39"/>
            <p:cNvSpPr>
              <a:spLocks/>
            </p:cNvSpPr>
            <p:nvPr/>
          </p:nvSpPr>
          <p:spPr bwMode="auto">
            <a:xfrm>
              <a:off x="614270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4 w 51"/>
                <a:gd name="T13" fmla="*/ 3 h 81"/>
                <a:gd name="T14" fmla="*/ 51 w 51"/>
                <a:gd name="T15" fmla="*/ 41 h 81"/>
                <a:gd name="T16" fmla="*/ 14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7" y="81"/>
                    <a:pt x="5"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1" y="0"/>
                    <a:pt x="14" y="3"/>
                  </a:cubicBezTo>
                  <a:cubicBezTo>
                    <a:pt x="51" y="41"/>
                    <a:pt x="51" y="41"/>
                    <a:pt x="51" y="41"/>
                  </a:cubicBezTo>
                  <a:cubicBezTo>
                    <a:pt x="14" y="78"/>
                    <a:pt x="14" y="78"/>
                    <a:pt x="14" y="78"/>
                  </a:cubicBezTo>
                  <a:cubicBezTo>
                    <a:pt x="12" y="80"/>
                    <a:pt x="10" y="81"/>
                    <a:pt x="8" y="81"/>
                  </a:cubicBezTo>
                  <a:close/>
                </a:path>
              </a:pathLst>
            </a:custGeom>
            <a:solidFill>
              <a:schemeClr val="accent2"/>
            </a:solidFill>
            <a:ln>
              <a:noFill/>
            </a:ln>
          </p:spPr>
          <p:txBody>
            <a:bodyPr anchor="ctr"/>
            <a:lstStyle/>
            <a:p>
              <a:pPr algn="ctr"/>
              <a:endParaRPr i="1" dirty="0">
                <a:latin typeface="Calibri" panose="020F0502020204030204" pitchFamily="34" charset="0"/>
              </a:endParaRPr>
            </a:p>
          </p:txBody>
        </p:sp>
        <p:sp>
          <p:nvSpPr>
            <p:cNvPr id="55" name="i$liḋe-任意多边形: 形状 40"/>
            <p:cNvSpPr>
              <a:spLocks/>
            </p:cNvSpPr>
            <p:nvPr/>
          </p:nvSpPr>
          <p:spPr bwMode="auto">
            <a:xfrm>
              <a:off x="5918287"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4 w 51"/>
                <a:gd name="T13" fmla="*/ 3 h 81"/>
                <a:gd name="T14" fmla="*/ 51 w 51"/>
                <a:gd name="T15" fmla="*/ 41 h 81"/>
                <a:gd name="T16" fmla="*/ 14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5"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1" y="0"/>
                    <a:pt x="14" y="3"/>
                  </a:cubicBezTo>
                  <a:cubicBezTo>
                    <a:pt x="51" y="41"/>
                    <a:pt x="51" y="41"/>
                    <a:pt x="51" y="41"/>
                  </a:cubicBezTo>
                  <a:cubicBezTo>
                    <a:pt x="14" y="78"/>
                    <a:pt x="14" y="78"/>
                    <a:pt x="14" y="78"/>
                  </a:cubicBezTo>
                  <a:cubicBezTo>
                    <a:pt x="12" y="80"/>
                    <a:pt x="10" y="81"/>
                    <a:pt x="8" y="81"/>
                  </a:cubicBezTo>
                  <a:close/>
                </a:path>
              </a:pathLst>
            </a:custGeom>
            <a:solidFill>
              <a:schemeClr val="accent2"/>
            </a:solidFill>
            <a:ln>
              <a:noFill/>
            </a:ln>
          </p:spPr>
          <p:txBody>
            <a:bodyPr anchor="ctr"/>
            <a:lstStyle/>
            <a:p>
              <a:pPr algn="ctr"/>
              <a:endParaRPr i="1" dirty="0">
                <a:latin typeface="Calibri" panose="020F0502020204030204" pitchFamily="34" charset="0"/>
              </a:endParaRPr>
            </a:p>
          </p:txBody>
        </p:sp>
      </p:grpSp>
      <p:grpSp>
        <p:nvGrpSpPr>
          <p:cNvPr id="19" name="组合 18"/>
          <p:cNvGrpSpPr/>
          <p:nvPr/>
        </p:nvGrpSpPr>
        <p:grpSpPr>
          <a:xfrm>
            <a:off x="8298459" y="3024319"/>
            <a:ext cx="311184" cy="234304"/>
            <a:chOff x="8573030" y="3133263"/>
            <a:chExt cx="423894" cy="319168"/>
          </a:xfrm>
        </p:grpSpPr>
        <p:sp>
          <p:nvSpPr>
            <p:cNvPr id="52" name="i$liḋe-任意多边形: 形状 37"/>
            <p:cNvSpPr>
              <a:spLocks/>
            </p:cNvSpPr>
            <p:nvPr/>
          </p:nvSpPr>
          <p:spPr bwMode="auto">
            <a:xfrm>
              <a:off x="8795782" y="3133263"/>
              <a:ext cx="201142"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i="1" dirty="0">
                <a:latin typeface="Calibri" panose="020F0502020204030204" pitchFamily="34" charset="0"/>
              </a:endParaRPr>
            </a:p>
          </p:txBody>
        </p:sp>
        <p:sp>
          <p:nvSpPr>
            <p:cNvPr id="53" name="i$liḋe-任意多边形: 形状 38"/>
            <p:cNvSpPr>
              <a:spLocks/>
            </p:cNvSpPr>
            <p:nvPr/>
          </p:nvSpPr>
          <p:spPr bwMode="auto">
            <a:xfrm>
              <a:off x="8573030" y="3133263"/>
              <a:ext cx="199480" cy="319168"/>
            </a:xfrm>
            <a:custGeom>
              <a:avLst/>
              <a:gdLst>
                <a:gd name="T0" fmla="*/ 8 w 51"/>
                <a:gd name="T1" fmla="*/ 81 h 81"/>
                <a:gd name="T2" fmla="*/ 3 w 51"/>
                <a:gd name="T3" fmla="*/ 78 h 81"/>
                <a:gd name="T4" fmla="*/ 3 w 51"/>
                <a:gd name="T5" fmla="*/ 68 h 81"/>
                <a:gd name="T6" fmla="*/ 30 w 51"/>
                <a:gd name="T7" fmla="*/ 41 h 81"/>
                <a:gd name="T8" fmla="*/ 3 w 51"/>
                <a:gd name="T9" fmla="*/ 14 h 81"/>
                <a:gd name="T10" fmla="*/ 3 w 51"/>
                <a:gd name="T11" fmla="*/ 3 h 81"/>
                <a:gd name="T12" fmla="*/ 13 w 51"/>
                <a:gd name="T13" fmla="*/ 3 h 81"/>
                <a:gd name="T14" fmla="*/ 51 w 51"/>
                <a:gd name="T15" fmla="*/ 41 h 81"/>
                <a:gd name="T16" fmla="*/ 13 w 51"/>
                <a:gd name="T17" fmla="*/ 78 h 81"/>
                <a:gd name="T18" fmla="*/ 8 w 5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1">
                  <a:moveTo>
                    <a:pt x="8" y="81"/>
                  </a:moveTo>
                  <a:cubicBezTo>
                    <a:pt x="6" y="81"/>
                    <a:pt x="4" y="80"/>
                    <a:pt x="3" y="78"/>
                  </a:cubicBezTo>
                  <a:cubicBezTo>
                    <a:pt x="0" y="76"/>
                    <a:pt x="0" y="71"/>
                    <a:pt x="3" y="68"/>
                  </a:cubicBezTo>
                  <a:cubicBezTo>
                    <a:pt x="30" y="41"/>
                    <a:pt x="30" y="41"/>
                    <a:pt x="30" y="41"/>
                  </a:cubicBezTo>
                  <a:cubicBezTo>
                    <a:pt x="3" y="14"/>
                    <a:pt x="3" y="14"/>
                    <a:pt x="3" y="14"/>
                  </a:cubicBezTo>
                  <a:cubicBezTo>
                    <a:pt x="0" y="11"/>
                    <a:pt x="0" y="6"/>
                    <a:pt x="3" y="3"/>
                  </a:cubicBezTo>
                  <a:cubicBezTo>
                    <a:pt x="6" y="0"/>
                    <a:pt x="10" y="0"/>
                    <a:pt x="13" y="3"/>
                  </a:cubicBezTo>
                  <a:cubicBezTo>
                    <a:pt x="51" y="41"/>
                    <a:pt x="51" y="41"/>
                    <a:pt x="51" y="41"/>
                  </a:cubicBezTo>
                  <a:cubicBezTo>
                    <a:pt x="13" y="78"/>
                    <a:pt x="13" y="78"/>
                    <a:pt x="13" y="78"/>
                  </a:cubicBezTo>
                  <a:cubicBezTo>
                    <a:pt x="12" y="80"/>
                    <a:pt x="10" y="81"/>
                    <a:pt x="8" y="81"/>
                  </a:cubicBezTo>
                  <a:close/>
                </a:path>
              </a:pathLst>
            </a:custGeom>
            <a:solidFill>
              <a:schemeClr val="accent3"/>
            </a:solidFill>
            <a:ln>
              <a:noFill/>
            </a:ln>
          </p:spPr>
          <p:txBody>
            <a:bodyPr anchor="ctr"/>
            <a:lstStyle/>
            <a:p>
              <a:pPr algn="ctr"/>
              <a:endParaRPr i="1" dirty="0">
                <a:latin typeface="Calibri" panose="020F0502020204030204" pitchFamily="34" charset="0"/>
              </a:endParaRPr>
            </a:p>
          </p:txBody>
        </p:sp>
      </p:grpSp>
      <p:grpSp>
        <p:nvGrpSpPr>
          <p:cNvPr id="22" name="组合 21"/>
          <p:cNvGrpSpPr/>
          <p:nvPr/>
        </p:nvGrpSpPr>
        <p:grpSpPr>
          <a:xfrm>
            <a:off x="2097175" y="2278743"/>
            <a:ext cx="998230" cy="1930472"/>
            <a:chOff x="1240488" y="1730256"/>
            <a:chExt cx="1760409" cy="3404454"/>
          </a:xfrm>
        </p:grpSpPr>
        <p:sp>
          <p:nvSpPr>
            <p:cNvPr id="47" name="i$liḋe-任意多边形: 形状 32"/>
            <p:cNvSpPr>
              <a:spLocks/>
            </p:cNvSpPr>
            <p:nvPr/>
          </p:nvSpPr>
          <p:spPr bwMode="auto">
            <a:xfrm>
              <a:off x="1980225"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1"/>
            </a:solidFill>
            <a:ln>
              <a:noFill/>
            </a:ln>
          </p:spPr>
          <p:txBody>
            <a:bodyPr anchor="ctr"/>
            <a:lstStyle/>
            <a:p>
              <a:pPr algn="ctr"/>
              <a:endParaRPr i="1" dirty="0">
                <a:latin typeface="Calibri" panose="020F0502020204030204" pitchFamily="34" charset="0"/>
              </a:endParaRPr>
            </a:p>
          </p:txBody>
        </p:sp>
        <p:sp>
          <p:nvSpPr>
            <p:cNvPr id="49" name="i$liḋe-任意多边形: 形状 34"/>
            <p:cNvSpPr>
              <a:spLocks/>
            </p:cNvSpPr>
            <p:nvPr/>
          </p:nvSpPr>
          <p:spPr bwMode="auto">
            <a:xfrm>
              <a:off x="1240488"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1"/>
            </a:solidFill>
            <a:ln>
              <a:noFill/>
            </a:ln>
          </p:spPr>
          <p:txBody>
            <a:bodyPr anchor="ctr"/>
            <a:lstStyle/>
            <a:p>
              <a:pPr algn="ctr"/>
              <a:endParaRPr i="1" dirty="0">
                <a:latin typeface="Calibri" panose="020F0502020204030204" pitchFamily="34" charset="0"/>
              </a:endParaRPr>
            </a:p>
          </p:txBody>
        </p:sp>
        <p:sp>
          <p:nvSpPr>
            <p:cNvPr id="50" name="i$liḋe-Oval 49"/>
            <p:cNvSpPr>
              <a:spLocks/>
            </p:cNvSpPr>
            <p:nvPr/>
          </p:nvSpPr>
          <p:spPr bwMode="auto">
            <a:xfrm>
              <a:off x="1373474"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62500" lnSpcReduction="20000"/>
            </a:bodyPr>
            <a:lstStyle/>
            <a:p>
              <a:pPr algn="ctr"/>
              <a:r>
                <a:rPr lang="en-US" sz="6000" i="1" dirty="0">
                  <a:solidFill>
                    <a:schemeClr val="accent1"/>
                  </a:solidFill>
                  <a:latin typeface="Calibri" panose="020F0502020204030204" pitchFamily="34" charset="0"/>
                </a:rPr>
                <a:t>A</a:t>
              </a:r>
            </a:p>
          </p:txBody>
        </p:sp>
      </p:grpSp>
      <p:grpSp>
        <p:nvGrpSpPr>
          <p:cNvPr id="23" name="组合 22"/>
          <p:cNvGrpSpPr/>
          <p:nvPr/>
        </p:nvGrpSpPr>
        <p:grpSpPr>
          <a:xfrm>
            <a:off x="4439770" y="2278743"/>
            <a:ext cx="999172" cy="1930472"/>
            <a:chOff x="3893568" y="1730256"/>
            <a:chExt cx="1762071" cy="3404454"/>
          </a:xfrm>
        </p:grpSpPr>
        <p:sp>
          <p:nvSpPr>
            <p:cNvPr id="40" name="i$liḋe-任意多边形: 形状 25"/>
            <p:cNvSpPr>
              <a:spLocks/>
            </p:cNvSpPr>
            <p:nvPr/>
          </p:nvSpPr>
          <p:spPr bwMode="auto">
            <a:xfrm>
              <a:off x="4629981" y="4672582"/>
              <a:ext cx="285921" cy="462128"/>
            </a:xfrm>
            <a:custGeom>
              <a:avLst/>
              <a:gdLst>
                <a:gd name="T0" fmla="*/ 53 w 73"/>
                <a:gd name="T1" fmla="*/ 0 h 117"/>
                <a:gd name="T2" fmla="*/ 53 w 73"/>
                <a:gd name="T3" fmla="*/ 71 h 117"/>
                <a:gd name="T4" fmla="*/ 69 w 73"/>
                <a:gd name="T5" fmla="*/ 71 h 117"/>
                <a:gd name="T6" fmla="*/ 73 w 73"/>
                <a:gd name="T7" fmla="*/ 73 h 117"/>
                <a:gd name="T8" fmla="*/ 72 w 73"/>
                <a:gd name="T9" fmla="*/ 77 h 117"/>
                <a:gd name="T10" fmla="*/ 37 w 73"/>
                <a:gd name="T11" fmla="*/ 117 h 117"/>
                <a:gd name="T12" fmla="*/ 1 w 73"/>
                <a:gd name="T13" fmla="*/ 77 h 117"/>
                <a:gd name="T14" fmla="*/ 1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1" y="71"/>
                    <a:pt x="72" y="72"/>
                    <a:pt x="73" y="73"/>
                  </a:cubicBezTo>
                  <a:cubicBezTo>
                    <a:pt x="73" y="75"/>
                    <a:pt x="73" y="76"/>
                    <a:pt x="72" y="77"/>
                  </a:cubicBezTo>
                  <a:cubicBezTo>
                    <a:pt x="37" y="117"/>
                    <a:pt x="37" y="117"/>
                    <a:pt x="37" y="117"/>
                  </a:cubicBezTo>
                  <a:cubicBezTo>
                    <a:pt x="1" y="77"/>
                    <a:pt x="1" y="77"/>
                    <a:pt x="1" y="77"/>
                  </a:cubicBezTo>
                  <a:cubicBezTo>
                    <a:pt x="0" y="76"/>
                    <a:pt x="0" y="75"/>
                    <a:pt x="1" y="73"/>
                  </a:cubicBezTo>
                  <a:cubicBezTo>
                    <a:pt x="1" y="72"/>
                    <a:pt x="3" y="71"/>
                    <a:pt x="4" y="71"/>
                  </a:cubicBezTo>
                  <a:cubicBezTo>
                    <a:pt x="20" y="71"/>
                    <a:pt x="20" y="71"/>
                    <a:pt x="20" y="71"/>
                  </a:cubicBezTo>
                  <a:cubicBezTo>
                    <a:pt x="20" y="0"/>
                    <a:pt x="20" y="0"/>
                    <a:pt x="20" y="0"/>
                  </a:cubicBezTo>
                  <a:cubicBezTo>
                    <a:pt x="53" y="0"/>
                    <a:pt x="53" y="0"/>
                    <a:pt x="53" y="0"/>
                  </a:cubicBezTo>
                </a:path>
              </a:pathLst>
            </a:custGeom>
            <a:solidFill>
              <a:schemeClr val="accent2"/>
            </a:solidFill>
            <a:ln>
              <a:noFill/>
            </a:ln>
          </p:spPr>
          <p:txBody>
            <a:bodyPr anchor="ctr"/>
            <a:lstStyle/>
            <a:p>
              <a:pPr algn="ctr"/>
              <a:endParaRPr i="1" dirty="0">
                <a:latin typeface="Calibri" panose="020F0502020204030204" pitchFamily="34" charset="0"/>
              </a:endParaRPr>
            </a:p>
          </p:txBody>
        </p:sp>
        <p:sp>
          <p:nvSpPr>
            <p:cNvPr id="41" name="i$liḋe-任意多边形: 形状 26"/>
            <p:cNvSpPr>
              <a:spLocks/>
            </p:cNvSpPr>
            <p:nvPr/>
          </p:nvSpPr>
          <p:spPr bwMode="auto">
            <a:xfrm>
              <a:off x="4708110"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i="1" dirty="0">
                <a:latin typeface="Calibri" panose="020F0502020204030204" pitchFamily="34" charset="0"/>
              </a:endParaRPr>
            </a:p>
          </p:txBody>
        </p:sp>
        <p:sp>
          <p:nvSpPr>
            <p:cNvPr id="42" name="i$liḋe-任意多边形: 形状 27"/>
            <p:cNvSpPr>
              <a:spLocks/>
            </p:cNvSpPr>
            <p:nvPr/>
          </p:nvSpPr>
          <p:spPr bwMode="auto">
            <a:xfrm>
              <a:off x="4708110"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i="1" dirty="0">
                <a:latin typeface="Calibri" panose="020F0502020204030204" pitchFamily="34" charset="0"/>
              </a:endParaRPr>
            </a:p>
          </p:txBody>
        </p:sp>
        <p:sp>
          <p:nvSpPr>
            <p:cNvPr id="44" name="i$liḋe-任意多边形: 形状 29"/>
            <p:cNvSpPr>
              <a:spLocks/>
            </p:cNvSpPr>
            <p:nvPr/>
          </p:nvSpPr>
          <p:spPr bwMode="auto">
            <a:xfrm>
              <a:off x="3893568"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8" y="749"/>
                    <a:pt x="196" y="761"/>
                    <a:pt x="196" y="777"/>
                  </a:cubicBezTo>
                  <a:cubicBezTo>
                    <a:pt x="196" y="792"/>
                    <a:pt x="196" y="792"/>
                    <a:pt x="196" y="792"/>
                  </a:cubicBezTo>
                  <a:cubicBezTo>
                    <a:pt x="85" y="778"/>
                    <a:pt x="0" y="684"/>
                    <a:pt x="0" y="570"/>
                  </a:cubicBezTo>
                  <a:cubicBezTo>
                    <a:pt x="0" y="224"/>
                    <a:pt x="0" y="224"/>
                    <a:pt x="0" y="224"/>
                  </a:cubicBezTo>
                  <a:cubicBezTo>
                    <a:pt x="0" y="100"/>
                    <a:pt x="100" y="0"/>
                    <a:pt x="224" y="0"/>
                  </a:cubicBezTo>
                  <a:cubicBezTo>
                    <a:pt x="347" y="0"/>
                    <a:pt x="448" y="100"/>
                    <a:pt x="448" y="224"/>
                  </a:cubicBezTo>
                  <a:close/>
                </a:path>
              </a:pathLst>
            </a:custGeom>
            <a:solidFill>
              <a:schemeClr val="accent2"/>
            </a:solidFill>
            <a:ln>
              <a:noFill/>
            </a:ln>
          </p:spPr>
          <p:txBody>
            <a:bodyPr anchor="ctr"/>
            <a:lstStyle/>
            <a:p>
              <a:pPr algn="ctr"/>
              <a:endParaRPr i="1" dirty="0">
                <a:latin typeface="Calibri" panose="020F0502020204030204" pitchFamily="34" charset="0"/>
              </a:endParaRPr>
            </a:p>
          </p:txBody>
        </p:sp>
        <p:sp>
          <p:nvSpPr>
            <p:cNvPr id="45" name="i$liḋe-Oval 44"/>
            <p:cNvSpPr>
              <a:spLocks/>
            </p:cNvSpPr>
            <p:nvPr/>
          </p:nvSpPr>
          <p:spPr bwMode="auto">
            <a:xfrm>
              <a:off x="4028217"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62500" lnSpcReduction="20000"/>
            </a:bodyPr>
            <a:lstStyle/>
            <a:p>
              <a:pPr algn="ctr"/>
              <a:r>
                <a:rPr lang="en-US" sz="6000" i="1" dirty="0">
                  <a:solidFill>
                    <a:schemeClr val="accent2"/>
                  </a:solidFill>
                  <a:latin typeface="Calibri" panose="020F0502020204030204" pitchFamily="34" charset="0"/>
                </a:rPr>
                <a:t>I</a:t>
              </a:r>
            </a:p>
          </p:txBody>
        </p:sp>
      </p:grpSp>
      <p:grpSp>
        <p:nvGrpSpPr>
          <p:cNvPr id="24" name="组合 23"/>
          <p:cNvGrpSpPr/>
          <p:nvPr/>
        </p:nvGrpSpPr>
        <p:grpSpPr>
          <a:xfrm>
            <a:off x="6783307" y="2278743"/>
            <a:ext cx="999172" cy="1930472"/>
            <a:chOff x="6543324" y="1730256"/>
            <a:chExt cx="1762071" cy="3404454"/>
          </a:xfrm>
        </p:grpSpPr>
        <p:sp>
          <p:nvSpPr>
            <p:cNvPr id="33" name="i$liḋe-任意多边形: 形状 18"/>
            <p:cNvSpPr>
              <a:spLocks/>
            </p:cNvSpPr>
            <p:nvPr/>
          </p:nvSpPr>
          <p:spPr bwMode="auto">
            <a:xfrm>
              <a:off x="7283061" y="4672582"/>
              <a:ext cx="285921" cy="462128"/>
            </a:xfrm>
            <a:custGeom>
              <a:avLst/>
              <a:gdLst>
                <a:gd name="T0" fmla="*/ 53 w 73"/>
                <a:gd name="T1" fmla="*/ 0 h 117"/>
                <a:gd name="T2" fmla="*/ 53 w 73"/>
                <a:gd name="T3" fmla="*/ 71 h 117"/>
                <a:gd name="T4" fmla="*/ 69 w 73"/>
                <a:gd name="T5" fmla="*/ 71 h 117"/>
                <a:gd name="T6" fmla="*/ 72 w 73"/>
                <a:gd name="T7" fmla="*/ 73 h 117"/>
                <a:gd name="T8" fmla="*/ 72 w 73"/>
                <a:gd name="T9" fmla="*/ 77 h 117"/>
                <a:gd name="T10" fmla="*/ 36 w 73"/>
                <a:gd name="T11" fmla="*/ 117 h 117"/>
                <a:gd name="T12" fmla="*/ 1 w 73"/>
                <a:gd name="T13" fmla="*/ 77 h 117"/>
                <a:gd name="T14" fmla="*/ 0 w 73"/>
                <a:gd name="T15" fmla="*/ 73 h 117"/>
                <a:gd name="T16" fmla="*/ 4 w 73"/>
                <a:gd name="T17" fmla="*/ 71 h 117"/>
                <a:gd name="T18" fmla="*/ 20 w 73"/>
                <a:gd name="T19" fmla="*/ 71 h 117"/>
                <a:gd name="T20" fmla="*/ 20 w 73"/>
                <a:gd name="T21" fmla="*/ 0 h 117"/>
                <a:gd name="T22" fmla="*/ 53 w 73"/>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117">
                  <a:moveTo>
                    <a:pt x="53" y="0"/>
                  </a:moveTo>
                  <a:cubicBezTo>
                    <a:pt x="53" y="71"/>
                    <a:pt x="53" y="71"/>
                    <a:pt x="53" y="71"/>
                  </a:cubicBezTo>
                  <a:cubicBezTo>
                    <a:pt x="69" y="71"/>
                    <a:pt x="69" y="71"/>
                    <a:pt x="69" y="71"/>
                  </a:cubicBezTo>
                  <a:cubicBezTo>
                    <a:pt x="70" y="71"/>
                    <a:pt x="72" y="72"/>
                    <a:pt x="72" y="73"/>
                  </a:cubicBezTo>
                  <a:cubicBezTo>
                    <a:pt x="73" y="75"/>
                    <a:pt x="73" y="76"/>
                    <a:pt x="72" y="77"/>
                  </a:cubicBezTo>
                  <a:cubicBezTo>
                    <a:pt x="36" y="117"/>
                    <a:pt x="36" y="117"/>
                    <a:pt x="36" y="117"/>
                  </a:cubicBezTo>
                  <a:cubicBezTo>
                    <a:pt x="1" y="77"/>
                    <a:pt x="1" y="77"/>
                    <a:pt x="1" y="77"/>
                  </a:cubicBezTo>
                  <a:cubicBezTo>
                    <a:pt x="0" y="76"/>
                    <a:pt x="0" y="75"/>
                    <a:pt x="0" y="73"/>
                  </a:cubicBezTo>
                  <a:cubicBezTo>
                    <a:pt x="1" y="72"/>
                    <a:pt x="2" y="71"/>
                    <a:pt x="4" y="71"/>
                  </a:cubicBezTo>
                  <a:cubicBezTo>
                    <a:pt x="20" y="71"/>
                    <a:pt x="20" y="71"/>
                    <a:pt x="20" y="71"/>
                  </a:cubicBezTo>
                  <a:cubicBezTo>
                    <a:pt x="20" y="0"/>
                    <a:pt x="20" y="0"/>
                    <a:pt x="20" y="0"/>
                  </a:cubicBezTo>
                  <a:cubicBezTo>
                    <a:pt x="53" y="0"/>
                    <a:pt x="53" y="0"/>
                    <a:pt x="53" y="0"/>
                  </a:cubicBezTo>
                </a:path>
              </a:pathLst>
            </a:custGeom>
            <a:solidFill>
              <a:schemeClr val="accent3"/>
            </a:solidFill>
            <a:ln>
              <a:noFill/>
            </a:ln>
          </p:spPr>
          <p:txBody>
            <a:bodyPr anchor="ctr"/>
            <a:lstStyle/>
            <a:p>
              <a:pPr algn="ctr"/>
              <a:endParaRPr i="1" dirty="0">
                <a:latin typeface="Calibri" panose="020F0502020204030204" pitchFamily="34" charset="0"/>
              </a:endParaRPr>
            </a:p>
          </p:txBody>
        </p:sp>
        <p:sp>
          <p:nvSpPr>
            <p:cNvPr id="34" name="i$liḋe-任意多边形: 形状 19"/>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i="1" dirty="0">
                <a:latin typeface="Calibri" panose="020F0502020204030204" pitchFamily="34" charset="0"/>
              </a:endParaRPr>
            </a:p>
          </p:txBody>
        </p:sp>
        <p:sp>
          <p:nvSpPr>
            <p:cNvPr id="35" name="i$liḋe-任意多边形: 形状 20"/>
            <p:cNvSpPr>
              <a:spLocks/>
            </p:cNvSpPr>
            <p:nvPr/>
          </p:nvSpPr>
          <p:spPr bwMode="auto">
            <a:xfrm>
              <a:off x="7361191" y="4672582"/>
              <a:ext cx="129662" cy="99740"/>
            </a:xfrm>
            <a:custGeom>
              <a:avLst/>
              <a:gdLst>
                <a:gd name="T0" fmla="*/ 78 w 78"/>
                <a:gd name="T1" fmla="*/ 0 h 60"/>
                <a:gd name="T2" fmla="*/ 0 w 78"/>
                <a:gd name="T3" fmla="*/ 0 h 60"/>
                <a:gd name="T4" fmla="*/ 0 w 78"/>
                <a:gd name="T5" fmla="*/ 0 h 60"/>
                <a:gd name="T6" fmla="*/ 78 w 78"/>
                <a:gd name="T7" fmla="*/ 0 h 60"/>
                <a:gd name="T8" fmla="*/ 78 w 78"/>
                <a:gd name="T9" fmla="*/ 60 h 60"/>
                <a:gd name="T10" fmla="*/ 78 w 78"/>
                <a:gd name="T11" fmla="*/ 60 h 60"/>
                <a:gd name="T12" fmla="*/ 78 w 78"/>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8" h="60">
                  <a:moveTo>
                    <a:pt x="78" y="0"/>
                  </a:moveTo>
                  <a:lnTo>
                    <a:pt x="0" y="0"/>
                  </a:lnTo>
                  <a:lnTo>
                    <a:pt x="0" y="0"/>
                  </a:lnTo>
                  <a:lnTo>
                    <a:pt x="78" y="0"/>
                  </a:lnTo>
                  <a:lnTo>
                    <a:pt x="78" y="60"/>
                  </a:lnTo>
                  <a:lnTo>
                    <a:pt x="78" y="6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i="1" dirty="0">
                <a:latin typeface="Calibri" panose="020F0502020204030204" pitchFamily="34" charset="0"/>
              </a:endParaRPr>
            </a:p>
          </p:txBody>
        </p:sp>
        <p:sp>
          <p:nvSpPr>
            <p:cNvPr id="37" name="i$liḋe-任意多边形: 形状 22"/>
            <p:cNvSpPr>
              <a:spLocks/>
            </p:cNvSpPr>
            <p:nvPr/>
          </p:nvSpPr>
          <p:spPr bwMode="auto">
            <a:xfrm>
              <a:off x="6543324" y="1730256"/>
              <a:ext cx="1762071"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3" y="778"/>
                    <a:pt x="252" y="792"/>
                  </a:cubicBezTo>
                  <a:cubicBezTo>
                    <a:pt x="252" y="777"/>
                    <a:pt x="252" y="777"/>
                    <a:pt x="252" y="777"/>
                  </a:cubicBezTo>
                  <a:cubicBezTo>
                    <a:pt x="252" y="761"/>
                    <a:pt x="240"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1" y="0"/>
                    <a:pt x="224" y="0"/>
                  </a:cubicBezTo>
                  <a:cubicBezTo>
                    <a:pt x="348" y="0"/>
                    <a:pt x="448" y="100"/>
                    <a:pt x="448" y="224"/>
                  </a:cubicBezTo>
                  <a:close/>
                </a:path>
              </a:pathLst>
            </a:custGeom>
            <a:solidFill>
              <a:schemeClr val="accent3"/>
            </a:solidFill>
            <a:ln>
              <a:noFill/>
            </a:ln>
          </p:spPr>
          <p:txBody>
            <a:bodyPr anchor="ctr"/>
            <a:lstStyle/>
            <a:p>
              <a:pPr algn="ctr"/>
              <a:endParaRPr i="1" dirty="0">
                <a:latin typeface="Calibri" panose="020F0502020204030204" pitchFamily="34" charset="0"/>
              </a:endParaRPr>
            </a:p>
          </p:txBody>
        </p:sp>
        <p:sp>
          <p:nvSpPr>
            <p:cNvPr id="38" name="i$liḋe-Oval 37"/>
            <p:cNvSpPr>
              <a:spLocks/>
            </p:cNvSpPr>
            <p:nvPr/>
          </p:nvSpPr>
          <p:spPr bwMode="auto">
            <a:xfrm>
              <a:off x="6677973" y="1863242"/>
              <a:ext cx="1492773"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62500" lnSpcReduction="20000"/>
            </a:bodyPr>
            <a:lstStyle/>
            <a:p>
              <a:pPr algn="ctr"/>
              <a:r>
                <a:rPr lang="en-US" sz="6000" i="1" dirty="0">
                  <a:solidFill>
                    <a:schemeClr val="accent3"/>
                  </a:solidFill>
                  <a:latin typeface="Calibri" panose="020F0502020204030204" pitchFamily="34" charset="0"/>
                </a:rPr>
                <a:t>D</a:t>
              </a:r>
            </a:p>
          </p:txBody>
        </p:sp>
      </p:grpSp>
      <p:grpSp>
        <p:nvGrpSpPr>
          <p:cNvPr id="25" name="组合 24"/>
          <p:cNvGrpSpPr/>
          <p:nvPr/>
        </p:nvGrpSpPr>
        <p:grpSpPr>
          <a:xfrm>
            <a:off x="9125622" y="2278743"/>
            <a:ext cx="998230" cy="1930472"/>
            <a:chOff x="9198066" y="1730256"/>
            <a:chExt cx="1760409" cy="3404454"/>
          </a:xfrm>
        </p:grpSpPr>
        <p:sp>
          <p:nvSpPr>
            <p:cNvPr id="26" name="i$liḋe-任意多边形: 形状 11"/>
            <p:cNvSpPr>
              <a:spLocks/>
            </p:cNvSpPr>
            <p:nvPr/>
          </p:nvSpPr>
          <p:spPr bwMode="auto">
            <a:xfrm>
              <a:off x="9936141" y="4672582"/>
              <a:ext cx="282596" cy="462128"/>
            </a:xfrm>
            <a:custGeom>
              <a:avLst/>
              <a:gdLst>
                <a:gd name="T0" fmla="*/ 52 w 72"/>
                <a:gd name="T1" fmla="*/ 0 h 117"/>
                <a:gd name="T2" fmla="*/ 52 w 72"/>
                <a:gd name="T3" fmla="*/ 71 h 117"/>
                <a:gd name="T4" fmla="*/ 69 w 72"/>
                <a:gd name="T5" fmla="*/ 71 h 117"/>
                <a:gd name="T6" fmla="*/ 72 w 72"/>
                <a:gd name="T7" fmla="*/ 73 h 117"/>
                <a:gd name="T8" fmla="*/ 71 w 72"/>
                <a:gd name="T9" fmla="*/ 77 h 117"/>
                <a:gd name="T10" fmla="*/ 36 w 72"/>
                <a:gd name="T11" fmla="*/ 117 h 117"/>
                <a:gd name="T12" fmla="*/ 1 w 72"/>
                <a:gd name="T13" fmla="*/ 77 h 117"/>
                <a:gd name="T14" fmla="*/ 0 w 72"/>
                <a:gd name="T15" fmla="*/ 73 h 117"/>
                <a:gd name="T16" fmla="*/ 3 w 72"/>
                <a:gd name="T17" fmla="*/ 71 h 117"/>
                <a:gd name="T18" fmla="*/ 20 w 72"/>
                <a:gd name="T19" fmla="*/ 71 h 117"/>
                <a:gd name="T20" fmla="*/ 20 w 72"/>
                <a:gd name="T21" fmla="*/ 0 h 117"/>
                <a:gd name="T22" fmla="*/ 52 w 72"/>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117">
                  <a:moveTo>
                    <a:pt x="52" y="0"/>
                  </a:moveTo>
                  <a:cubicBezTo>
                    <a:pt x="52" y="71"/>
                    <a:pt x="52" y="71"/>
                    <a:pt x="52" y="71"/>
                  </a:cubicBezTo>
                  <a:cubicBezTo>
                    <a:pt x="69" y="71"/>
                    <a:pt x="69" y="71"/>
                    <a:pt x="69" y="71"/>
                  </a:cubicBezTo>
                  <a:cubicBezTo>
                    <a:pt x="70" y="71"/>
                    <a:pt x="71" y="72"/>
                    <a:pt x="72" y="73"/>
                  </a:cubicBezTo>
                  <a:cubicBezTo>
                    <a:pt x="72" y="75"/>
                    <a:pt x="72" y="76"/>
                    <a:pt x="71" y="77"/>
                  </a:cubicBezTo>
                  <a:cubicBezTo>
                    <a:pt x="36" y="117"/>
                    <a:pt x="36" y="117"/>
                    <a:pt x="36" y="117"/>
                  </a:cubicBezTo>
                  <a:cubicBezTo>
                    <a:pt x="1" y="77"/>
                    <a:pt x="1" y="77"/>
                    <a:pt x="1" y="77"/>
                  </a:cubicBezTo>
                  <a:cubicBezTo>
                    <a:pt x="0" y="76"/>
                    <a:pt x="0" y="75"/>
                    <a:pt x="0" y="73"/>
                  </a:cubicBezTo>
                  <a:cubicBezTo>
                    <a:pt x="1" y="72"/>
                    <a:pt x="2" y="71"/>
                    <a:pt x="3" y="71"/>
                  </a:cubicBezTo>
                  <a:cubicBezTo>
                    <a:pt x="20" y="71"/>
                    <a:pt x="20" y="71"/>
                    <a:pt x="20" y="71"/>
                  </a:cubicBezTo>
                  <a:cubicBezTo>
                    <a:pt x="20" y="0"/>
                    <a:pt x="20" y="0"/>
                    <a:pt x="20" y="0"/>
                  </a:cubicBezTo>
                  <a:cubicBezTo>
                    <a:pt x="52" y="0"/>
                    <a:pt x="52" y="0"/>
                    <a:pt x="52" y="0"/>
                  </a:cubicBezTo>
                </a:path>
              </a:pathLst>
            </a:custGeom>
            <a:solidFill>
              <a:schemeClr val="accent4"/>
            </a:solidFill>
            <a:ln>
              <a:noFill/>
            </a:ln>
          </p:spPr>
          <p:txBody>
            <a:bodyPr anchor="ctr"/>
            <a:lstStyle/>
            <a:p>
              <a:pPr algn="ctr"/>
              <a:endParaRPr i="1" dirty="0">
                <a:latin typeface="Calibri" panose="020F0502020204030204" pitchFamily="34" charset="0"/>
              </a:endParaRPr>
            </a:p>
          </p:txBody>
        </p:sp>
        <p:sp>
          <p:nvSpPr>
            <p:cNvPr id="27" name="i$liḋe-任意多边形: 形状 12"/>
            <p:cNvSpPr>
              <a:spLocks/>
            </p:cNvSpPr>
            <p:nvPr/>
          </p:nvSpPr>
          <p:spPr bwMode="auto">
            <a:xfrm>
              <a:off x="10014271" y="46725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close/>
                </a:path>
              </a:pathLst>
            </a:custGeom>
            <a:solidFill>
              <a:srgbClr val="D3D1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i="1" dirty="0">
                <a:latin typeface="Calibri" panose="020F0502020204030204" pitchFamily="34" charset="0"/>
              </a:endParaRPr>
            </a:p>
          </p:txBody>
        </p:sp>
        <p:sp>
          <p:nvSpPr>
            <p:cNvPr id="28" name="i$liḋe-任意多边形: 形状 13"/>
            <p:cNvSpPr>
              <a:spLocks/>
            </p:cNvSpPr>
            <p:nvPr/>
          </p:nvSpPr>
          <p:spPr bwMode="auto">
            <a:xfrm>
              <a:off x="10014271" y="4672582"/>
              <a:ext cx="126337" cy="99740"/>
            </a:xfrm>
            <a:custGeom>
              <a:avLst/>
              <a:gdLst>
                <a:gd name="T0" fmla="*/ 76 w 76"/>
                <a:gd name="T1" fmla="*/ 0 h 60"/>
                <a:gd name="T2" fmla="*/ 0 w 76"/>
                <a:gd name="T3" fmla="*/ 0 h 60"/>
                <a:gd name="T4" fmla="*/ 0 w 76"/>
                <a:gd name="T5" fmla="*/ 0 h 60"/>
                <a:gd name="T6" fmla="*/ 76 w 76"/>
                <a:gd name="T7" fmla="*/ 0 h 60"/>
                <a:gd name="T8" fmla="*/ 76 w 76"/>
                <a:gd name="T9" fmla="*/ 60 h 60"/>
                <a:gd name="T10" fmla="*/ 76 w 76"/>
                <a:gd name="T11" fmla="*/ 60 h 60"/>
                <a:gd name="T12" fmla="*/ 76 w 7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6" h="60">
                  <a:moveTo>
                    <a:pt x="76" y="0"/>
                  </a:moveTo>
                  <a:lnTo>
                    <a:pt x="0" y="0"/>
                  </a:lnTo>
                  <a:lnTo>
                    <a:pt x="0" y="0"/>
                  </a:lnTo>
                  <a:lnTo>
                    <a:pt x="76" y="0"/>
                  </a:lnTo>
                  <a:lnTo>
                    <a:pt x="76"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i="1" dirty="0">
                <a:latin typeface="Calibri" panose="020F0502020204030204" pitchFamily="34" charset="0"/>
              </a:endParaRPr>
            </a:p>
          </p:txBody>
        </p:sp>
        <p:sp>
          <p:nvSpPr>
            <p:cNvPr id="30" name="i$liḋe-任意多边形: 形状 15"/>
            <p:cNvSpPr>
              <a:spLocks/>
            </p:cNvSpPr>
            <p:nvPr/>
          </p:nvSpPr>
          <p:spPr bwMode="auto">
            <a:xfrm>
              <a:off x="9198066" y="1730256"/>
              <a:ext cx="1760409" cy="3120195"/>
            </a:xfrm>
            <a:custGeom>
              <a:avLst/>
              <a:gdLst>
                <a:gd name="T0" fmla="*/ 448 w 448"/>
                <a:gd name="T1" fmla="*/ 224 h 792"/>
                <a:gd name="T2" fmla="*/ 448 w 448"/>
                <a:gd name="T3" fmla="*/ 570 h 792"/>
                <a:gd name="T4" fmla="*/ 252 w 448"/>
                <a:gd name="T5" fmla="*/ 792 h 792"/>
                <a:gd name="T6" fmla="*/ 252 w 448"/>
                <a:gd name="T7" fmla="*/ 777 h 792"/>
                <a:gd name="T8" fmla="*/ 224 w 448"/>
                <a:gd name="T9" fmla="*/ 749 h 792"/>
                <a:gd name="T10" fmla="*/ 196 w 448"/>
                <a:gd name="T11" fmla="*/ 777 h 792"/>
                <a:gd name="T12" fmla="*/ 196 w 448"/>
                <a:gd name="T13" fmla="*/ 792 h 792"/>
                <a:gd name="T14" fmla="*/ 0 w 448"/>
                <a:gd name="T15" fmla="*/ 570 h 792"/>
                <a:gd name="T16" fmla="*/ 0 w 448"/>
                <a:gd name="T17" fmla="*/ 224 h 792"/>
                <a:gd name="T18" fmla="*/ 224 w 448"/>
                <a:gd name="T19" fmla="*/ 0 h 792"/>
                <a:gd name="T20" fmla="*/ 448 w 448"/>
                <a:gd name="T21" fmla="*/ 22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8" h="792">
                  <a:moveTo>
                    <a:pt x="448" y="224"/>
                  </a:moveTo>
                  <a:cubicBezTo>
                    <a:pt x="448" y="570"/>
                    <a:pt x="448" y="570"/>
                    <a:pt x="448" y="570"/>
                  </a:cubicBezTo>
                  <a:cubicBezTo>
                    <a:pt x="448" y="684"/>
                    <a:pt x="362" y="778"/>
                    <a:pt x="252" y="792"/>
                  </a:cubicBezTo>
                  <a:cubicBezTo>
                    <a:pt x="252" y="777"/>
                    <a:pt x="252" y="777"/>
                    <a:pt x="252" y="777"/>
                  </a:cubicBezTo>
                  <a:cubicBezTo>
                    <a:pt x="252" y="761"/>
                    <a:pt x="239" y="749"/>
                    <a:pt x="224" y="749"/>
                  </a:cubicBezTo>
                  <a:cubicBezTo>
                    <a:pt x="209" y="749"/>
                    <a:pt x="196" y="761"/>
                    <a:pt x="196" y="777"/>
                  </a:cubicBezTo>
                  <a:cubicBezTo>
                    <a:pt x="196" y="792"/>
                    <a:pt x="196" y="792"/>
                    <a:pt x="196" y="792"/>
                  </a:cubicBezTo>
                  <a:cubicBezTo>
                    <a:pt x="86" y="778"/>
                    <a:pt x="0" y="684"/>
                    <a:pt x="0" y="570"/>
                  </a:cubicBezTo>
                  <a:cubicBezTo>
                    <a:pt x="0" y="224"/>
                    <a:pt x="0" y="224"/>
                    <a:pt x="0" y="224"/>
                  </a:cubicBezTo>
                  <a:cubicBezTo>
                    <a:pt x="0" y="100"/>
                    <a:pt x="100" y="0"/>
                    <a:pt x="224" y="0"/>
                  </a:cubicBezTo>
                  <a:cubicBezTo>
                    <a:pt x="348" y="0"/>
                    <a:pt x="448" y="100"/>
                    <a:pt x="448" y="224"/>
                  </a:cubicBezTo>
                  <a:close/>
                </a:path>
              </a:pathLst>
            </a:custGeom>
            <a:solidFill>
              <a:schemeClr val="accent4"/>
            </a:solidFill>
            <a:ln>
              <a:noFill/>
            </a:ln>
          </p:spPr>
          <p:txBody>
            <a:bodyPr anchor="ctr"/>
            <a:lstStyle/>
            <a:p>
              <a:pPr algn="ctr"/>
              <a:endParaRPr i="1" dirty="0">
                <a:latin typeface="Calibri" panose="020F0502020204030204" pitchFamily="34" charset="0"/>
              </a:endParaRPr>
            </a:p>
          </p:txBody>
        </p:sp>
        <p:sp>
          <p:nvSpPr>
            <p:cNvPr id="31" name="i$liḋe-Oval 30"/>
            <p:cNvSpPr>
              <a:spLocks/>
            </p:cNvSpPr>
            <p:nvPr/>
          </p:nvSpPr>
          <p:spPr bwMode="auto">
            <a:xfrm>
              <a:off x="9331053" y="1863242"/>
              <a:ext cx="1494436" cy="1497760"/>
            </a:xfrm>
            <a:prstGeom prst="ellipse">
              <a:avLst/>
            </a:prstGeom>
            <a:solidFill>
              <a:schemeClr val="bg1"/>
            </a:solidFill>
            <a:ln>
              <a:noFill/>
            </a:ln>
          </p:spPr>
          <p:txBody>
            <a:bodyPr vert="horz" wrap="square" lIns="91440" tIns="45720" rIns="91440" bIns="45720" anchor="t" anchorCtr="0" compatLnSpc="1">
              <a:prstTxWarp prst="textNoShape">
                <a:avLst/>
              </a:prstTxWarp>
              <a:normAutofit fontScale="62500" lnSpcReduction="20000"/>
            </a:bodyPr>
            <a:lstStyle/>
            <a:p>
              <a:pPr algn="ctr"/>
              <a:r>
                <a:rPr lang="en-US" sz="6000" i="1" dirty="0">
                  <a:solidFill>
                    <a:schemeClr val="accent4"/>
                  </a:solidFill>
                  <a:latin typeface="Calibri" panose="020F0502020204030204" pitchFamily="34" charset="0"/>
                </a:rPr>
                <a:t>A</a:t>
              </a:r>
            </a:p>
          </p:txBody>
        </p:sp>
      </p:grpSp>
      <p:grpSp>
        <p:nvGrpSpPr>
          <p:cNvPr id="86" name="组合 85"/>
          <p:cNvGrpSpPr/>
          <p:nvPr/>
        </p:nvGrpSpPr>
        <p:grpSpPr>
          <a:xfrm>
            <a:off x="1549238" y="4444269"/>
            <a:ext cx="2088652" cy="1121555"/>
            <a:chOff x="7866382" y="3324025"/>
            <a:chExt cx="2088652" cy="1121555"/>
          </a:xfrm>
        </p:grpSpPr>
        <p:sp>
          <p:nvSpPr>
            <p:cNvPr id="87" name="矩形 86"/>
            <p:cNvSpPr/>
            <p:nvPr/>
          </p:nvSpPr>
          <p:spPr>
            <a:xfrm>
              <a:off x="7866382" y="3718458"/>
              <a:ext cx="2088652" cy="727122"/>
            </a:xfrm>
            <a:prstGeom prst="rect">
              <a:avLst/>
            </a:prstGeom>
          </p:spPr>
          <p:txBody>
            <a:bodyPr wrap="square">
              <a:spAutoFit/>
              <a:scene3d>
                <a:camera prst="orthographicFront"/>
                <a:lightRig rig="threePt" dir="t"/>
              </a:scene3d>
              <a:sp3d contourW="12700"/>
            </a:bodyPr>
            <a:lstStyle/>
            <a:p>
              <a:pPr algn="ctr">
                <a:lnSpc>
                  <a:spcPct val="125000"/>
                </a:lnSpc>
              </a:pPr>
              <a:r>
                <a:rPr lang="en-US" altLang="zh-CN" sz="1100" dirty="0">
                  <a:solidFill>
                    <a:schemeClr val="tx1">
                      <a:lumMod val="50000"/>
                      <a:lumOff val="50000"/>
                    </a:schemeClr>
                  </a:solidFill>
                  <a:latin typeface="+mn-ea"/>
                </a:rPr>
                <a:t>click here to add text click here to add text click here to add text </a:t>
              </a:r>
              <a:endParaRPr lang="zh-CN" altLang="en-US" sz="1100" dirty="0">
                <a:solidFill>
                  <a:schemeClr val="tx1">
                    <a:lumMod val="50000"/>
                    <a:lumOff val="50000"/>
                  </a:schemeClr>
                </a:solidFill>
                <a:latin typeface="+mn-ea"/>
              </a:endParaRPr>
            </a:p>
          </p:txBody>
        </p:sp>
        <p:sp>
          <p:nvSpPr>
            <p:cNvPr id="88" name="矩形 87"/>
            <p:cNvSpPr/>
            <p:nvPr/>
          </p:nvSpPr>
          <p:spPr>
            <a:xfrm>
              <a:off x="7885432" y="3324025"/>
              <a:ext cx="2050552"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latin typeface="+mn-ea"/>
                </a:rPr>
                <a:t>Funding gap</a:t>
              </a:r>
              <a:endParaRPr lang="zh-CN" altLang="en-US" b="1" dirty="0">
                <a:latin typeface="+mn-ea"/>
              </a:endParaRPr>
            </a:p>
          </p:txBody>
        </p:sp>
      </p:grpSp>
      <p:sp>
        <p:nvSpPr>
          <p:cNvPr id="114" name="椭圆 100"/>
          <p:cNvSpPr/>
          <p:nvPr/>
        </p:nvSpPr>
        <p:spPr>
          <a:xfrm>
            <a:off x="2480025" y="3441663"/>
            <a:ext cx="259063" cy="267288"/>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5" name="椭圆 101"/>
          <p:cNvSpPr/>
          <p:nvPr/>
        </p:nvSpPr>
        <p:spPr>
          <a:xfrm>
            <a:off x="4815275" y="3443554"/>
            <a:ext cx="267288" cy="263506"/>
          </a:xfrm>
          <a:custGeom>
            <a:avLst/>
            <a:gdLst>
              <a:gd name="connsiteX0" fmla="*/ 481576 w 607554"/>
              <a:gd name="connsiteY0" fmla="*/ 446886 h 598959"/>
              <a:gd name="connsiteX1" fmla="*/ 481576 w 607554"/>
              <a:gd name="connsiteY1" fmla="*/ 503769 h 598959"/>
              <a:gd name="connsiteX2" fmla="*/ 519134 w 607554"/>
              <a:gd name="connsiteY2" fmla="*/ 503769 h 598959"/>
              <a:gd name="connsiteX3" fmla="*/ 519134 w 607554"/>
              <a:gd name="connsiteY3" fmla="*/ 446886 h 598959"/>
              <a:gd name="connsiteX4" fmla="*/ 481576 w 607554"/>
              <a:gd name="connsiteY4" fmla="*/ 270994 h 598959"/>
              <a:gd name="connsiteX5" fmla="*/ 481576 w 607554"/>
              <a:gd name="connsiteY5" fmla="*/ 327877 h 598959"/>
              <a:gd name="connsiteX6" fmla="*/ 519134 w 607554"/>
              <a:gd name="connsiteY6" fmla="*/ 327877 h 598959"/>
              <a:gd name="connsiteX7" fmla="*/ 519134 w 607554"/>
              <a:gd name="connsiteY7" fmla="*/ 270994 h 598959"/>
              <a:gd name="connsiteX8" fmla="*/ 195909 w 607554"/>
              <a:gd name="connsiteY8" fmla="*/ 265961 h 598959"/>
              <a:gd name="connsiteX9" fmla="*/ 358877 w 607554"/>
              <a:gd name="connsiteY9" fmla="*/ 265961 h 598959"/>
              <a:gd name="connsiteX10" fmla="*/ 378725 w 607554"/>
              <a:gd name="connsiteY10" fmla="*/ 285870 h 598959"/>
              <a:gd name="connsiteX11" fmla="*/ 358877 w 607554"/>
              <a:gd name="connsiteY11" fmla="*/ 305689 h 598959"/>
              <a:gd name="connsiteX12" fmla="*/ 195909 w 607554"/>
              <a:gd name="connsiteY12" fmla="*/ 305689 h 598959"/>
              <a:gd name="connsiteX13" fmla="*/ 176061 w 607554"/>
              <a:gd name="connsiteY13" fmla="*/ 285870 h 598959"/>
              <a:gd name="connsiteX14" fmla="*/ 195909 w 607554"/>
              <a:gd name="connsiteY14" fmla="*/ 265961 h 598959"/>
              <a:gd name="connsiteX15" fmla="*/ 195909 w 607554"/>
              <a:gd name="connsiteY15" fmla="*/ 169145 h 598959"/>
              <a:gd name="connsiteX16" fmla="*/ 358877 w 607554"/>
              <a:gd name="connsiteY16" fmla="*/ 169145 h 598959"/>
              <a:gd name="connsiteX17" fmla="*/ 378725 w 607554"/>
              <a:gd name="connsiteY17" fmla="*/ 189053 h 598959"/>
              <a:gd name="connsiteX18" fmla="*/ 358877 w 607554"/>
              <a:gd name="connsiteY18" fmla="*/ 208873 h 598959"/>
              <a:gd name="connsiteX19" fmla="*/ 195909 w 607554"/>
              <a:gd name="connsiteY19" fmla="*/ 208873 h 598959"/>
              <a:gd name="connsiteX20" fmla="*/ 176061 w 607554"/>
              <a:gd name="connsiteY20" fmla="*/ 189053 h 598959"/>
              <a:gd name="connsiteX21" fmla="*/ 195909 w 607554"/>
              <a:gd name="connsiteY21" fmla="*/ 169145 h 598959"/>
              <a:gd name="connsiteX22" fmla="*/ 481576 w 607554"/>
              <a:gd name="connsiteY22" fmla="*/ 95190 h 598959"/>
              <a:gd name="connsiteX23" fmla="*/ 481576 w 607554"/>
              <a:gd name="connsiteY23" fmla="*/ 152073 h 598959"/>
              <a:gd name="connsiteX24" fmla="*/ 552954 w 607554"/>
              <a:gd name="connsiteY24" fmla="*/ 152073 h 598959"/>
              <a:gd name="connsiteX25" fmla="*/ 565858 w 607554"/>
              <a:gd name="connsiteY25" fmla="*/ 123631 h 598959"/>
              <a:gd name="connsiteX26" fmla="*/ 552954 w 607554"/>
              <a:gd name="connsiteY26" fmla="*/ 95190 h 598959"/>
              <a:gd name="connsiteX27" fmla="*/ 118547 w 607554"/>
              <a:gd name="connsiteY27" fmla="*/ 39640 h 598959"/>
              <a:gd name="connsiteX28" fmla="*/ 118547 w 607554"/>
              <a:gd name="connsiteY28" fmla="*/ 559230 h 598959"/>
              <a:gd name="connsiteX29" fmla="*/ 441793 w 607554"/>
              <a:gd name="connsiteY29" fmla="*/ 559230 h 598959"/>
              <a:gd name="connsiteX30" fmla="*/ 441793 w 607554"/>
              <a:gd name="connsiteY30" fmla="*/ 39640 h 598959"/>
              <a:gd name="connsiteX31" fmla="*/ 39783 w 607554"/>
              <a:gd name="connsiteY31" fmla="*/ 39640 h 598959"/>
              <a:gd name="connsiteX32" fmla="*/ 39783 w 607554"/>
              <a:gd name="connsiteY32" fmla="*/ 559230 h 598959"/>
              <a:gd name="connsiteX33" fmla="*/ 78764 w 607554"/>
              <a:gd name="connsiteY33" fmla="*/ 559230 h 598959"/>
              <a:gd name="connsiteX34" fmla="*/ 78764 w 607554"/>
              <a:gd name="connsiteY34" fmla="*/ 39640 h 598959"/>
              <a:gd name="connsiteX35" fmla="*/ 19847 w 607554"/>
              <a:gd name="connsiteY35" fmla="*/ 0 h 598959"/>
              <a:gd name="connsiteX36" fmla="*/ 461729 w 607554"/>
              <a:gd name="connsiteY36" fmla="*/ 0 h 598959"/>
              <a:gd name="connsiteX37" fmla="*/ 481576 w 607554"/>
              <a:gd name="connsiteY37" fmla="*/ 19820 h 598959"/>
              <a:gd name="connsiteX38" fmla="*/ 481576 w 607554"/>
              <a:gd name="connsiteY38" fmla="*/ 55461 h 598959"/>
              <a:gd name="connsiteX39" fmla="*/ 565769 w 607554"/>
              <a:gd name="connsiteY39" fmla="*/ 55461 h 598959"/>
              <a:gd name="connsiteX40" fmla="*/ 583836 w 607554"/>
              <a:gd name="connsiteY40" fmla="*/ 67104 h 598959"/>
              <a:gd name="connsiteX41" fmla="*/ 605819 w 607554"/>
              <a:gd name="connsiteY41" fmla="*/ 115454 h 598959"/>
              <a:gd name="connsiteX42" fmla="*/ 605819 w 607554"/>
              <a:gd name="connsiteY42" fmla="*/ 131808 h 598959"/>
              <a:gd name="connsiteX43" fmla="*/ 583836 w 607554"/>
              <a:gd name="connsiteY43" fmla="*/ 180159 h 598959"/>
              <a:gd name="connsiteX44" fmla="*/ 565769 w 607554"/>
              <a:gd name="connsiteY44" fmla="*/ 191802 h 598959"/>
              <a:gd name="connsiteX45" fmla="*/ 481576 w 607554"/>
              <a:gd name="connsiteY45" fmla="*/ 191802 h 598959"/>
              <a:gd name="connsiteX46" fmla="*/ 481576 w 607554"/>
              <a:gd name="connsiteY46" fmla="*/ 231264 h 598959"/>
              <a:gd name="connsiteX47" fmla="*/ 539070 w 607554"/>
              <a:gd name="connsiteY47" fmla="*/ 231264 h 598959"/>
              <a:gd name="connsiteX48" fmla="*/ 558916 w 607554"/>
              <a:gd name="connsiteY48" fmla="*/ 251173 h 598959"/>
              <a:gd name="connsiteX49" fmla="*/ 558916 w 607554"/>
              <a:gd name="connsiteY49" fmla="*/ 347786 h 598959"/>
              <a:gd name="connsiteX50" fmla="*/ 539070 w 607554"/>
              <a:gd name="connsiteY50" fmla="*/ 367606 h 598959"/>
              <a:gd name="connsiteX51" fmla="*/ 481576 w 607554"/>
              <a:gd name="connsiteY51" fmla="*/ 367606 h 598959"/>
              <a:gd name="connsiteX52" fmla="*/ 481576 w 607554"/>
              <a:gd name="connsiteY52" fmla="*/ 407157 h 598959"/>
              <a:gd name="connsiteX53" fmla="*/ 539070 w 607554"/>
              <a:gd name="connsiteY53" fmla="*/ 407157 h 598959"/>
              <a:gd name="connsiteX54" fmla="*/ 558916 w 607554"/>
              <a:gd name="connsiteY54" fmla="*/ 426977 h 598959"/>
              <a:gd name="connsiteX55" fmla="*/ 558916 w 607554"/>
              <a:gd name="connsiteY55" fmla="*/ 523589 h 598959"/>
              <a:gd name="connsiteX56" fmla="*/ 539070 w 607554"/>
              <a:gd name="connsiteY56" fmla="*/ 543498 h 598959"/>
              <a:gd name="connsiteX57" fmla="*/ 481576 w 607554"/>
              <a:gd name="connsiteY57" fmla="*/ 543498 h 598959"/>
              <a:gd name="connsiteX58" fmla="*/ 481576 w 607554"/>
              <a:gd name="connsiteY58" fmla="*/ 579139 h 598959"/>
              <a:gd name="connsiteX59" fmla="*/ 461729 w 607554"/>
              <a:gd name="connsiteY59" fmla="*/ 598959 h 598959"/>
              <a:gd name="connsiteX60" fmla="*/ 19847 w 607554"/>
              <a:gd name="connsiteY60" fmla="*/ 598959 h 598959"/>
              <a:gd name="connsiteX61" fmla="*/ 0 w 607554"/>
              <a:gd name="connsiteY61" fmla="*/ 579139 h 598959"/>
              <a:gd name="connsiteX62" fmla="*/ 0 w 607554"/>
              <a:gd name="connsiteY62" fmla="*/ 19820 h 598959"/>
              <a:gd name="connsiteX63" fmla="*/ 19847 w 607554"/>
              <a:gd name="connsiteY63" fmla="*/ 0 h 59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7554" h="598959">
                <a:moveTo>
                  <a:pt x="481576" y="446886"/>
                </a:moveTo>
                <a:lnTo>
                  <a:pt x="481576" y="503769"/>
                </a:lnTo>
                <a:lnTo>
                  <a:pt x="519134" y="503769"/>
                </a:lnTo>
                <a:lnTo>
                  <a:pt x="519134" y="446886"/>
                </a:lnTo>
                <a:close/>
                <a:moveTo>
                  <a:pt x="481576" y="270994"/>
                </a:moveTo>
                <a:lnTo>
                  <a:pt x="481576" y="327877"/>
                </a:lnTo>
                <a:lnTo>
                  <a:pt x="519134" y="327877"/>
                </a:lnTo>
                <a:lnTo>
                  <a:pt x="519134" y="270994"/>
                </a:lnTo>
                <a:close/>
                <a:moveTo>
                  <a:pt x="195909" y="265961"/>
                </a:moveTo>
                <a:lnTo>
                  <a:pt x="358877" y="265961"/>
                </a:lnTo>
                <a:cubicBezTo>
                  <a:pt x="369825" y="265961"/>
                  <a:pt x="378725" y="274849"/>
                  <a:pt x="378725" y="285870"/>
                </a:cubicBezTo>
                <a:cubicBezTo>
                  <a:pt x="378725" y="296801"/>
                  <a:pt x="369825" y="305689"/>
                  <a:pt x="358877" y="305689"/>
                </a:cubicBezTo>
                <a:lnTo>
                  <a:pt x="195909" y="305689"/>
                </a:lnTo>
                <a:cubicBezTo>
                  <a:pt x="184962" y="305689"/>
                  <a:pt x="176061" y="296801"/>
                  <a:pt x="176061" y="285870"/>
                </a:cubicBezTo>
                <a:cubicBezTo>
                  <a:pt x="176061" y="274849"/>
                  <a:pt x="184962" y="265961"/>
                  <a:pt x="195909" y="265961"/>
                </a:cubicBezTo>
                <a:close/>
                <a:moveTo>
                  <a:pt x="195909" y="169145"/>
                </a:moveTo>
                <a:lnTo>
                  <a:pt x="358877" y="169145"/>
                </a:lnTo>
                <a:cubicBezTo>
                  <a:pt x="369825" y="169145"/>
                  <a:pt x="378725" y="178033"/>
                  <a:pt x="378725" y="189053"/>
                </a:cubicBezTo>
                <a:cubicBezTo>
                  <a:pt x="378725" y="199985"/>
                  <a:pt x="369825" y="208873"/>
                  <a:pt x="358877" y="208873"/>
                </a:cubicBezTo>
                <a:lnTo>
                  <a:pt x="195909" y="208873"/>
                </a:lnTo>
                <a:cubicBezTo>
                  <a:pt x="184962" y="208873"/>
                  <a:pt x="176061" y="199985"/>
                  <a:pt x="176061" y="189053"/>
                </a:cubicBezTo>
                <a:cubicBezTo>
                  <a:pt x="176061" y="178033"/>
                  <a:pt x="184962" y="169145"/>
                  <a:pt x="195909" y="169145"/>
                </a:cubicBezTo>
                <a:close/>
                <a:moveTo>
                  <a:pt x="481576" y="95190"/>
                </a:moveTo>
                <a:lnTo>
                  <a:pt x="481576" y="152073"/>
                </a:lnTo>
                <a:lnTo>
                  <a:pt x="552954" y="152073"/>
                </a:lnTo>
                <a:lnTo>
                  <a:pt x="565858" y="123631"/>
                </a:lnTo>
                <a:lnTo>
                  <a:pt x="552954" y="95190"/>
                </a:lnTo>
                <a:close/>
                <a:moveTo>
                  <a:pt x="118547" y="39640"/>
                </a:moveTo>
                <a:lnTo>
                  <a:pt x="118547" y="559230"/>
                </a:lnTo>
                <a:lnTo>
                  <a:pt x="441793" y="559230"/>
                </a:lnTo>
                <a:lnTo>
                  <a:pt x="441793" y="39640"/>
                </a:lnTo>
                <a:close/>
                <a:moveTo>
                  <a:pt x="39783" y="39640"/>
                </a:moveTo>
                <a:lnTo>
                  <a:pt x="39783" y="559230"/>
                </a:lnTo>
                <a:lnTo>
                  <a:pt x="78764" y="559230"/>
                </a:lnTo>
                <a:lnTo>
                  <a:pt x="78764" y="39640"/>
                </a:lnTo>
                <a:close/>
                <a:moveTo>
                  <a:pt x="19847" y="0"/>
                </a:moveTo>
                <a:lnTo>
                  <a:pt x="461729" y="0"/>
                </a:lnTo>
                <a:cubicBezTo>
                  <a:pt x="472676" y="0"/>
                  <a:pt x="481576" y="8888"/>
                  <a:pt x="481576" y="19820"/>
                </a:cubicBezTo>
                <a:lnTo>
                  <a:pt x="481576" y="55461"/>
                </a:lnTo>
                <a:lnTo>
                  <a:pt x="565769" y="55461"/>
                </a:lnTo>
                <a:cubicBezTo>
                  <a:pt x="573512" y="55461"/>
                  <a:pt x="580632" y="59994"/>
                  <a:pt x="583836" y="67104"/>
                </a:cubicBezTo>
                <a:lnTo>
                  <a:pt x="605819" y="115454"/>
                </a:lnTo>
                <a:cubicBezTo>
                  <a:pt x="608133" y="120609"/>
                  <a:pt x="608133" y="126653"/>
                  <a:pt x="605819" y="131808"/>
                </a:cubicBezTo>
                <a:lnTo>
                  <a:pt x="583836" y="180159"/>
                </a:lnTo>
                <a:cubicBezTo>
                  <a:pt x="580632" y="187269"/>
                  <a:pt x="573512" y="191802"/>
                  <a:pt x="565769" y="191802"/>
                </a:cubicBezTo>
                <a:lnTo>
                  <a:pt x="481576" y="191802"/>
                </a:lnTo>
                <a:lnTo>
                  <a:pt x="481576" y="231264"/>
                </a:lnTo>
                <a:lnTo>
                  <a:pt x="539070" y="231264"/>
                </a:lnTo>
                <a:cubicBezTo>
                  <a:pt x="550017" y="231264"/>
                  <a:pt x="558916" y="240152"/>
                  <a:pt x="558916" y="251173"/>
                </a:cubicBezTo>
                <a:lnTo>
                  <a:pt x="558916" y="347786"/>
                </a:lnTo>
                <a:cubicBezTo>
                  <a:pt x="558916" y="358718"/>
                  <a:pt x="550017" y="367606"/>
                  <a:pt x="539070" y="367606"/>
                </a:cubicBezTo>
                <a:lnTo>
                  <a:pt x="481576" y="367606"/>
                </a:lnTo>
                <a:lnTo>
                  <a:pt x="481576" y="407157"/>
                </a:lnTo>
                <a:lnTo>
                  <a:pt x="539070" y="407157"/>
                </a:lnTo>
                <a:cubicBezTo>
                  <a:pt x="550017" y="407157"/>
                  <a:pt x="558916" y="416045"/>
                  <a:pt x="558916" y="426977"/>
                </a:cubicBezTo>
                <a:lnTo>
                  <a:pt x="558916" y="523589"/>
                </a:lnTo>
                <a:cubicBezTo>
                  <a:pt x="558916" y="534610"/>
                  <a:pt x="550017" y="543498"/>
                  <a:pt x="539070" y="543498"/>
                </a:cubicBezTo>
                <a:lnTo>
                  <a:pt x="481576" y="543498"/>
                </a:lnTo>
                <a:lnTo>
                  <a:pt x="481576" y="579139"/>
                </a:lnTo>
                <a:cubicBezTo>
                  <a:pt x="481576" y="590071"/>
                  <a:pt x="472676" y="598959"/>
                  <a:pt x="461729" y="598959"/>
                </a:cubicBezTo>
                <a:lnTo>
                  <a:pt x="19847" y="598959"/>
                </a:lnTo>
                <a:cubicBezTo>
                  <a:pt x="8900" y="598959"/>
                  <a:pt x="0" y="590071"/>
                  <a:pt x="0" y="579139"/>
                </a:cubicBezTo>
                <a:lnTo>
                  <a:pt x="0" y="19820"/>
                </a:lnTo>
                <a:cubicBezTo>
                  <a:pt x="0" y="8888"/>
                  <a:pt x="8900" y="0"/>
                  <a:pt x="198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6" name="椭圆 102"/>
          <p:cNvSpPr/>
          <p:nvPr/>
        </p:nvSpPr>
        <p:spPr>
          <a:xfrm>
            <a:off x="7155824" y="3441840"/>
            <a:ext cx="267288" cy="266936"/>
          </a:xfrm>
          <a:custGeom>
            <a:avLst/>
            <a:gdLst>
              <a:gd name="connsiteX0" fmla="*/ 86413 w 591547"/>
              <a:gd name="connsiteY0" fmla="*/ 515758 h 590770"/>
              <a:gd name="connsiteX1" fmla="*/ 171919 w 591547"/>
              <a:gd name="connsiteY1" fmla="*/ 515758 h 590770"/>
              <a:gd name="connsiteX2" fmla="*/ 171919 w 591547"/>
              <a:gd name="connsiteY2" fmla="*/ 537523 h 590770"/>
              <a:gd name="connsiteX3" fmla="*/ 86413 w 591547"/>
              <a:gd name="connsiteY3" fmla="*/ 537523 h 590770"/>
              <a:gd name="connsiteX4" fmla="*/ 86413 w 591547"/>
              <a:gd name="connsiteY4" fmla="*/ 461733 h 590770"/>
              <a:gd name="connsiteX5" fmla="*/ 171919 w 591547"/>
              <a:gd name="connsiteY5" fmla="*/ 461733 h 590770"/>
              <a:gd name="connsiteX6" fmla="*/ 171919 w 591547"/>
              <a:gd name="connsiteY6" fmla="*/ 483498 h 590770"/>
              <a:gd name="connsiteX7" fmla="*/ 86413 w 591547"/>
              <a:gd name="connsiteY7" fmla="*/ 483498 h 590770"/>
              <a:gd name="connsiteX8" fmla="*/ 86413 w 591547"/>
              <a:gd name="connsiteY8" fmla="*/ 408616 h 590770"/>
              <a:gd name="connsiteX9" fmla="*/ 171919 w 591547"/>
              <a:gd name="connsiteY9" fmla="*/ 408616 h 590770"/>
              <a:gd name="connsiteX10" fmla="*/ 171919 w 591547"/>
              <a:gd name="connsiteY10" fmla="*/ 429474 h 590770"/>
              <a:gd name="connsiteX11" fmla="*/ 86413 w 591547"/>
              <a:gd name="connsiteY11" fmla="*/ 429474 h 590770"/>
              <a:gd name="connsiteX12" fmla="*/ 204177 w 591547"/>
              <a:gd name="connsiteY12" fmla="*/ 357041 h 590770"/>
              <a:gd name="connsiteX13" fmla="*/ 204177 w 591547"/>
              <a:gd name="connsiteY13" fmla="*/ 569815 h 590770"/>
              <a:gd name="connsiteX14" fmla="*/ 333300 w 591547"/>
              <a:gd name="connsiteY14" fmla="*/ 569815 h 590770"/>
              <a:gd name="connsiteX15" fmla="*/ 333300 w 591547"/>
              <a:gd name="connsiteY15" fmla="*/ 382026 h 590770"/>
              <a:gd name="connsiteX16" fmla="*/ 183194 w 591547"/>
              <a:gd name="connsiteY16" fmla="*/ 357041 h 590770"/>
              <a:gd name="connsiteX17" fmla="*/ 75053 w 591547"/>
              <a:gd name="connsiteY17" fmla="*/ 382026 h 590770"/>
              <a:gd name="connsiteX18" fmla="*/ 75053 w 591547"/>
              <a:gd name="connsiteY18" fmla="*/ 569815 h 590770"/>
              <a:gd name="connsiteX19" fmla="*/ 183194 w 591547"/>
              <a:gd name="connsiteY19" fmla="*/ 569815 h 590770"/>
              <a:gd name="connsiteX20" fmla="*/ 247709 w 591547"/>
              <a:gd name="connsiteY20" fmla="*/ 311838 h 590770"/>
              <a:gd name="connsiteX21" fmla="*/ 322851 w 591547"/>
              <a:gd name="connsiteY21" fmla="*/ 311838 h 590770"/>
              <a:gd name="connsiteX22" fmla="*/ 322851 w 591547"/>
              <a:gd name="connsiteY22" fmla="*/ 332826 h 590770"/>
              <a:gd name="connsiteX23" fmla="*/ 247709 w 591547"/>
              <a:gd name="connsiteY23" fmla="*/ 332826 h 590770"/>
              <a:gd name="connsiteX24" fmla="*/ 247709 w 591547"/>
              <a:gd name="connsiteY24" fmla="*/ 257944 h 590770"/>
              <a:gd name="connsiteX25" fmla="*/ 322851 w 591547"/>
              <a:gd name="connsiteY25" fmla="*/ 257944 h 590770"/>
              <a:gd name="connsiteX26" fmla="*/ 322851 w 591547"/>
              <a:gd name="connsiteY26" fmla="*/ 279580 h 590770"/>
              <a:gd name="connsiteX27" fmla="*/ 247709 w 591547"/>
              <a:gd name="connsiteY27" fmla="*/ 279580 h 590770"/>
              <a:gd name="connsiteX28" fmla="*/ 247709 w 591547"/>
              <a:gd name="connsiteY28" fmla="*/ 203919 h 590770"/>
              <a:gd name="connsiteX29" fmla="*/ 322851 w 591547"/>
              <a:gd name="connsiteY29" fmla="*/ 203919 h 590770"/>
              <a:gd name="connsiteX30" fmla="*/ 322851 w 591547"/>
              <a:gd name="connsiteY30" fmla="*/ 225684 h 590770"/>
              <a:gd name="connsiteX31" fmla="*/ 247709 w 591547"/>
              <a:gd name="connsiteY31" fmla="*/ 225684 h 590770"/>
              <a:gd name="connsiteX32" fmla="*/ 247709 w 591547"/>
              <a:gd name="connsiteY32" fmla="*/ 150672 h 590770"/>
              <a:gd name="connsiteX33" fmla="*/ 322851 w 591547"/>
              <a:gd name="connsiteY33" fmla="*/ 150672 h 590770"/>
              <a:gd name="connsiteX34" fmla="*/ 322851 w 591547"/>
              <a:gd name="connsiteY34" fmla="*/ 171660 h 590770"/>
              <a:gd name="connsiteX35" fmla="*/ 247709 w 591547"/>
              <a:gd name="connsiteY35" fmla="*/ 171660 h 590770"/>
              <a:gd name="connsiteX36" fmla="*/ 355090 w 591547"/>
              <a:gd name="connsiteY36" fmla="*/ 102357 h 590770"/>
              <a:gd name="connsiteX37" fmla="*/ 355090 w 591547"/>
              <a:gd name="connsiteY37" fmla="*/ 373160 h 590770"/>
              <a:gd name="connsiteX38" fmla="*/ 355090 w 591547"/>
              <a:gd name="connsiteY38" fmla="*/ 376384 h 590770"/>
              <a:gd name="connsiteX39" fmla="*/ 355090 w 591547"/>
              <a:gd name="connsiteY39" fmla="*/ 569815 h 590770"/>
              <a:gd name="connsiteX40" fmla="*/ 484213 w 591547"/>
              <a:gd name="connsiteY40" fmla="*/ 569815 h 590770"/>
              <a:gd name="connsiteX41" fmla="*/ 484213 w 591547"/>
              <a:gd name="connsiteY41" fmla="*/ 154744 h 590770"/>
              <a:gd name="connsiteX42" fmla="*/ 333300 w 591547"/>
              <a:gd name="connsiteY42" fmla="*/ 99939 h 590770"/>
              <a:gd name="connsiteX43" fmla="*/ 236458 w 591547"/>
              <a:gd name="connsiteY43" fmla="*/ 125730 h 590770"/>
              <a:gd name="connsiteX44" fmla="*/ 236458 w 591547"/>
              <a:gd name="connsiteY44" fmla="*/ 341728 h 590770"/>
              <a:gd name="connsiteX45" fmla="*/ 333300 w 591547"/>
              <a:gd name="connsiteY45" fmla="*/ 360265 h 590770"/>
              <a:gd name="connsiteX46" fmla="*/ 397862 w 591547"/>
              <a:gd name="connsiteY46" fmla="*/ 21761 h 590770"/>
              <a:gd name="connsiteX47" fmla="*/ 387371 w 591547"/>
              <a:gd name="connsiteY47" fmla="*/ 32238 h 590770"/>
              <a:gd name="connsiteX48" fmla="*/ 397862 w 591547"/>
              <a:gd name="connsiteY48" fmla="*/ 42716 h 590770"/>
              <a:gd name="connsiteX49" fmla="*/ 409160 w 591547"/>
              <a:gd name="connsiteY49" fmla="*/ 32238 h 590770"/>
              <a:gd name="connsiteX50" fmla="*/ 397862 w 591547"/>
              <a:gd name="connsiteY50" fmla="*/ 21761 h 590770"/>
              <a:gd name="connsiteX51" fmla="*/ 397862 w 591547"/>
              <a:gd name="connsiteY51" fmla="*/ 0 h 590770"/>
              <a:gd name="connsiteX52" fmla="*/ 430143 w 591547"/>
              <a:gd name="connsiteY52" fmla="*/ 32238 h 590770"/>
              <a:gd name="connsiteX53" fmla="*/ 409160 w 591547"/>
              <a:gd name="connsiteY53" fmla="*/ 62865 h 590770"/>
              <a:gd name="connsiteX54" fmla="*/ 409160 w 591547"/>
              <a:gd name="connsiteY54" fmla="*/ 100745 h 590770"/>
              <a:gd name="connsiteX55" fmla="*/ 498740 w 591547"/>
              <a:gd name="connsiteY55" fmla="*/ 137819 h 590770"/>
              <a:gd name="connsiteX56" fmla="*/ 506003 w 591547"/>
              <a:gd name="connsiteY56" fmla="*/ 147491 h 590770"/>
              <a:gd name="connsiteX57" fmla="*/ 506003 w 591547"/>
              <a:gd name="connsiteY57" fmla="*/ 569815 h 590770"/>
              <a:gd name="connsiteX58" fmla="*/ 591547 w 591547"/>
              <a:gd name="connsiteY58" fmla="*/ 569815 h 590770"/>
              <a:gd name="connsiteX59" fmla="*/ 591547 w 591547"/>
              <a:gd name="connsiteY59" fmla="*/ 590770 h 590770"/>
              <a:gd name="connsiteX60" fmla="*/ 494705 w 591547"/>
              <a:gd name="connsiteY60" fmla="*/ 590770 h 590770"/>
              <a:gd name="connsiteX61" fmla="*/ 344598 w 591547"/>
              <a:gd name="connsiteY61" fmla="*/ 590770 h 590770"/>
              <a:gd name="connsiteX62" fmla="*/ 193685 w 591547"/>
              <a:gd name="connsiteY62" fmla="*/ 590770 h 590770"/>
              <a:gd name="connsiteX63" fmla="*/ 64562 w 591547"/>
              <a:gd name="connsiteY63" fmla="*/ 590770 h 590770"/>
              <a:gd name="connsiteX64" fmla="*/ 0 w 591547"/>
              <a:gd name="connsiteY64" fmla="*/ 590770 h 590770"/>
              <a:gd name="connsiteX65" fmla="*/ 0 w 591547"/>
              <a:gd name="connsiteY65" fmla="*/ 569815 h 590770"/>
              <a:gd name="connsiteX66" fmla="*/ 54070 w 591547"/>
              <a:gd name="connsiteY66" fmla="*/ 569815 h 590770"/>
              <a:gd name="connsiteX67" fmla="*/ 54070 w 591547"/>
              <a:gd name="connsiteY67" fmla="*/ 373160 h 590770"/>
              <a:gd name="connsiteX68" fmla="*/ 62141 w 591547"/>
              <a:gd name="connsiteY68" fmla="*/ 362683 h 590770"/>
              <a:gd name="connsiteX69" fmla="*/ 191264 w 591547"/>
              <a:gd name="connsiteY69" fmla="*/ 333668 h 590770"/>
              <a:gd name="connsiteX70" fmla="*/ 195299 w 591547"/>
              <a:gd name="connsiteY70" fmla="*/ 333668 h 590770"/>
              <a:gd name="connsiteX71" fmla="*/ 196106 w 591547"/>
              <a:gd name="connsiteY71" fmla="*/ 333668 h 590770"/>
              <a:gd name="connsiteX72" fmla="*/ 215475 w 591547"/>
              <a:gd name="connsiteY72" fmla="*/ 336892 h 590770"/>
              <a:gd name="connsiteX73" fmla="*/ 215475 w 591547"/>
              <a:gd name="connsiteY73" fmla="*/ 116864 h 590770"/>
              <a:gd name="connsiteX74" fmla="*/ 223545 w 591547"/>
              <a:gd name="connsiteY74" fmla="*/ 106387 h 590770"/>
              <a:gd name="connsiteX75" fmla="*/ 341370 w 591547"/>
              <a:gd name="connsiteY75" fmla="*/ 75760 h 590770"/>
              <a:gd name="connsiteX76" fmla="*/ 342984 w 591547"/>
              <a:gd name="connsiteY76" fmla="*/ 75760 h 590770"/>
              <a:gd name="connsiteX77" fmla="*/ 345405 w 591547"/>
              <a:gd name="connsiteY77" fmla="*/ 75760 h 590770"/>
              <a:gd name="connsiteX78" fmla="*/ 347020 w 591547"/>
              <a:gd name="connsiteY78" fmla="*/ 75760 h 590770"/>
              <a:gd name="connsiteX79" fmla="*/ 348634 w 591547"/>
              <a:gd name="connsiteY79" fmla="*/ 75760 h 590770"/>
              <a:gd name="connsiteX80" fmla="*/ 387371 w 591547"/>
              <a:gd name="connsiteY80" fmla="*/ 91879 h 590770"/>
              <a:gd name="connsiteX81" fmla="*/ 387371 w 591547"/>
              <a:gd name="connsiteY81" fmla="*/ 62865 h 590770"/>
              <a:gd name="connsiteX82" fmla="*/ 365581 w 591547"/>
              <a:gd name="connsiteY82" fmla="*/ 32238 h 590770"/>
              <a:gd name="connsiteX83" fmla="*/ 397862 w 591547"/>
              <a:gd name="connsiteY83" fmla="*/ 0 h 59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91547" h="590770">
                <a:moveTo>
                  <a:pt x="86413" y="515758"/>
                </a:moveTo>
                <a:lnTo>
                  <a:pt x="171919" y="515758"/>
                </a:lnTo>
                <a:lnTo>
                  <a:pt x="171919" y="537523"/>
                </a:lnTo>
                <a:lnTo>
                  <a:pt x="86413" y="537523"/>
                </a:lnTo>
                <a:close/>
                <a:moveTo>
                  <a:pt x="86413" y="461733"/>
                </a:moveTo>
                <a:lnTo>
                  <a:pt x="171919" y="461733"/>
                </a:lnTo>
                <a:lnTo>
                  <a:pt x="171919" y="483498"/>
                </a:lnTo>
                <a:lnTo>
                  <a:pt x="86413" y="483498"/>
                </a:lnTo>
                <a:close/>
                <a:moveTo>
                  <a:pt x="86413" y="408616"/>
                </a:moveTo>
                <a:lnTo>
                  <a:pt x="171919" y="408616"/>
                </a:lnTo>
                <a:lnTo>
                  <a:pt x="171919" y="429474"/>
                </a:lnTo>
                <a:lnTo>
                  <a:pt x="86413" y="429474"/>
                </a:lnTo>
                <a:close/>
                <a:moveTo>
                  <a:pt x="204177" y="357041"/>
                </a:moveTo>
                <a:lnTo>
                  <a:pt x="204177" y="569815"/>
                </a:lnTo>
                <a:lnTo>
                  <a:pt x="333300" y="569815"/>
                </a:lnTo>
                <a:lnTo>
                  <a:pt x="333300" y="382026"/>
                </a:lnTo>
                <a:close/>
                <a:moveTo>
                  <a:pt x="183194" y="357041"/>
                </a:moveTo>
                <a:lnTo>
                  <a:pt x="75053" y="382026"/>
                </a:lnTo>
                <a:lnTo>
                  <a:pt x="75053" y="569815"/>
                </a:lnTo>
                <a:lnTo>
                  <a:pt x="183194" y="569815"/>
                </a:lnTo>
                <a:close/>
                <a:moveTo>
                  <a:pt x="247709" y="311838"/>
                </a:moveTo>
                <a:lnTo>
                  <a:pt x="322851" y="311838"/>
                </a:lnTo>
                <a:lnTo>
                  <a:pt x="322851" y="332826"/>
                </a:lnTo>
                <a:lnTo>
                  <a:pt x="247709" y="332826"/>
                </a:lnTo>
                <a:close/>
                <a:moveTo>
                  <a:pt x="247709" y="257944"/>
                </a:moveTo>
                <a:lnTo>
                  <a:pt x="322851" y="257944"/>
                </a:lnTo>
                <a:lnTo>
                  <a:pt x="322851" y="279580"/>
                </a:lnTo>
                <a:lnTo>
                  <a:pt x="247709" y="279580"/>
                </a:lnTo>
                <a:close/>
                <a:moveTo>
                  <a:pt x="247709" y="203919"/>
                </a:moveTo>
                <a:lnTo>
                  <a:pt x="322851" y="203919"/>
                </a:lnTo>
                <a:lnTo>
                  <a:pt x="322851" y="225684"/>
                </a:lnTo>
                <a:lnTo>
                  <a:pt x="247709" y="225684"/>
                </a:lnTo>
                <a:close/>
                <a:moveTo>
                  <a:pt x="247709" y="150672"/>
                </a:moveTo>
                <a:lnTo>
                  <a:pt x="322851" y="150672"/>
                </a:lnTo>
                <a:lnTo>
                  <a:pt x="322851" y="171660"/>
                </a:lnTo>
                <a:lnTo>
                  <a:pt x="247709" y="171660"/>
                </a:lnTo>
                <a:close/>
                <a:moveTo>
                  <a:pt x="355090" y="102357"/>
                </a:moveTo>
                <a:lnTo>
                  <a:pt x="355090" y="373160"/>
                </a:lnTo>
                <a:lnTo>
                  <a:pt x="355090" y="376384"/>
                </a:lnTo>
                <a:lnTo>
                  <a:pt x="355090" y="569815"/>
                </a:lnTo>
                <a:lnTo>
                  <a:pt x="484213" y="569815"/>
                </a:lnTo>
                <a:lnTo>
                  <a:pt x="484213" y="154744"/>
                </a:lnTo>
                <a:close/>
                <a:moveTo>
                  <a:pt x="333300" y="99939"/>
                </a:moveTo>
                <a:lnTo>
                  <a:pt x="236458" y="125730"/>
                </a:lnTo>
                <a:lnTo>
                  <a:pt x="236458" y="341728"/>
                </a:lnTo>
                <a:lnTo>
                  <a:pt x="333300" y="360265"/>
                </a:lnTo>
                <a:close/>
                <a:moveTo>
                  <a:pt x="397862" y="21761"/>
                </a:moveTo>
                <a:cubicBezTo>
                  <a:pt x="392213" y="21761"/>
                  <a:pt x="387371" y="26596"/>
                  <a:pt x="387371" y="32238"/>
                </a:cubicBezTo>
                <a:cubicBezTo>
                  <a:pt x="387371" y="37880"/>
                  <a:pt x="392213" y="42716"/>
                  <a:pt x="397862" y="42716"/>
                </a:cubicBezTo>
                <a:cubicBezTo>
                  <a:pt x="404318" y="42716"/>
                  <a:pt x="409160" y="37880"/>
                  <a:pt x="409160" y="32238"/>
                </a:cubicBezTo>
                <a:cubicBezTo>
                  <a:pt x="409160" y="26596"/>
                  <a:pt x="404318" y="21761"/>
                  <a:pt x="397862" y="21761"/>
                </a:cubicBezTo>
                <a:close/>
                <a:moveTo>
                  <a:pt x="397862" y="0"/>
                </a:moveTo>
                <a:cubicBezTo>
                  <a:pt x="415616" y="0"/>
                  <a:pt x="430143" y="14507"/>
                  <a:pt x="430143" y="32238"/>
                </a:cubicBezTo>
                <a:cubicBezTo>
                  <a:pt x="430143" y="45940"/>
                  <a:pt x="421266" y="58029"/>
                  <a:pt x="409160" y="62865"/>
                </a:cubicBezTo>
                <a:lnTo>
                  <a:pt x="409160" y="100745"/>
                </a:lnTo>
                <a:lnTo>
                  <a:pt x="498740" y="137819"/>
                </a:lnTo>
                <a:cubicBezTo>
                  <a:pt x="502775" y="139431"/>
                  <a:pt x="506003" y="143461"/>
                  <a:pt x="506003" y="147491"/>
                </a:cubicBezTo>
                <a:lnTo>
                  <a:pt x="506003" y="569815"/>
                </a:lnTo>
                <a:lnTo>
                  <a:pt x="591547" y="569815"/>
                </a:lnTo>
                <a:lnTo>
                  <a:pt x="591547" y="590770"/>
                </a:lnTo>
                <a:lnTo>
                  <a:pt x="494705" y="590770"/>
                </a:lnTo>
                <a:lnTo>
                  <a:pt x="344598" y="590770"/>
                </a:lnTo>
                <a:lnTo>
                  <a:pt x="193685" y="590770"/>
                </a:lnTo>
                <a:lnTo>
                  <a:pt x="64562" y="590770"/>
                </a:lnTo>
                <a:lnTo>
                  <a:pt x="0" y="590770"/>
                </a:lnTo>
                <a:lnTo>
                  <a:pt x="0" y="569815"/>
                </a:lnTo>
                <a:lnTo>
                  <a:pt x="54070" y="569815"/>
                </a:lnTo>
                <a:lnTo>
                  <a:pt x="54070" y="373160"/>
                </a:lnTo>
                <a:cubicBezTo>
                  <a:pt x="54070" y="368324"/>
                  <a:pt x="57298" y="364294"/>
                  <a:pt x="62141" y="362683"/>
                </a:cubicBezTo>
                <a:lnTo>
                  <a:pt x="191264" y="333668"/>
                </a:lnTo>
                <a:cubicBezTo>
                  <a:pt x="192878" y="332862"/>
                  <a:pt x="194492" y="332862"/>
                  <a:pt x="195299" y="333668"/>
                </a:cubicBezTo>
                <a:cubicBezTo>
                  <a:pt x="196106" y="333668"/>
                  <a:pt x="196106" y="333668"/>
                  <a:pt x="196106" y="333668"/>
                </a:cubicBezTo>
                <a:lnTo>
                  <a:pt x="215475" y="336892"/>
                </a:lnTo>
                <a:lnTo>
                  <a:pt x="215475" y="116864"/>
                </a:lnTo>
                <a:cubicBezTo>
                  <a:pt x="215475" y="112028"/>
                  <a:pt x="218703" y="107999"/>
                  <a:pt x="223545" y="106387"/>
                </a:cubicBezTo>
                <a:lnTo>
                  <a:pt x="341370" y="75760"/>
                </a:lnTo>
                <a:cubicBezTo>
                  <a:pt x="342177" y="75760"/>
                  <a:pt x="342177" y="75760"/>
                  <a:pt x="342984" y="75760"/>
                </a:cubicBezTo>
                <a:cubicBezTo>
                  <a:pt x="343791" y="75760"/>
                  <a:pt x="344598" y="74954"/>
                  <a:pt x="345405" y="75760"/>
                </a:cubicBezTo>
                <a:cubicBezTo>
                  <a:pt x="346213" y="75760"/>
                  <a:pt x="347020" y="75760"/>
                  <a:pt x="347020" y="75760"/>
                </a:cubicBezTo>
                <a:cubicBezTo>
                  <a:pt x="347827" y="75760"/>
                  <a:pt x="347827" y="75760"/>
                  <a:pt x="348634" y="75760"/>
                </a:cubicBezTo>
                <a:lnTo>
                  <a:pt x="387371" y="91879"/>
                </a:lnTo>
                <a:lnTo>
                  <a:pt x="387371" y="62865"/>
                </a:lnTo>
                <a:cubicBezTo>
                  <a:pt x="375265" y="58029"/>
                  <a:pt x="365581" y="45940"/>
                  <a:pt x="365581" y="32238"/>
                </a:cubicBezTo>
                <a:cubicBezTo>
                  <a:pt x="365581" y="14507"/>
                  <a:pt x="380107" y="0"/>
                  <a:pt x="3978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17" name="椭圆 103"/>
          <p:cNvSpPr/>
          <p:nvPr/>
        </p:nvSpPr>
        <p:spPr>
          <a:xfrm>
            <a:off x="9484415" y="3452046"/>
            <a:ext cx="267288" cy="246522"/>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105" name="组合 104"/>
          <p:cNvGrpSpPr/>
          <p:nvPr/>
        </p:nvGrpSpPr>
        <p:grpSpPr>
          <a:xfrm>
            <a:off x="3895068" y="4444269"/>
            <a:ext cx="2088652" cy="1121555"/>
            <a:chOff x="7866382" y="3324025"/>
            <a:chExt cx="2088652" cy="1121555"/>
          </a:xfrm>
        </p:grpSpPr>
        <p:sp>
          <p:nvSpPr>
            <p:cNvPr id="106" name="矩形 105"/>
            <p:cNvSpPr/>
            <p:nvPr/>
          </p:nvSpPr>
          <p:spPr>
            <a:xfrm>
              <a:off x="7866382" y="3718458"/>
              <a:ext cx="2088652" cy="727122"/>
            </a:xfrm>
            <a:prstGeom prst="rect">
              <a:avLst/>
            </a:prstGeom>
          </p:spPr>
          <p:txBody>
            <a:bodyPr wrap="square">
              <a:spAutoFit/>
              <a:scene3d>
                <a:camera prst="orthographicFront"/>
                <a:lightRig rig="threePt" dir="t"/>
              </a:scene3d>
              <a:sp3d contourW="12700"/>
            </a:bodyPr>
            <a:lstStyle/>
            <a:p>
              <a:pPr algn="ctr">
                <a:lnSpc>
                  <a:spcPct val="125000"/>
                </a:lnSpc>
              </a:pPr>
              <a:r>
                <a:rPr lang="en-US" altLang="zh-CN" sz="1100" dirty="0">
                  <a:solidFill>
                    <a:schemeClr val="tx1">
                      <a:lumMod val="50000"/>
                      <a:lumOff val="50000"/>
                    </a:schemeClr>
                  </a:solidFill>
                  <a:latin typeface="+mn-ea"/>
                </a:rPr>
                <a:t>click here to add text click here to add text click here to add text </a:t>
              </a:r>
              <a:endParaRPr lang="zh-CN" altLang="en-US" sz="1100" dirty="0">
                <a:solidFill>
                  <a:schemeClr val="tx1">
                    <a:lumMod val="50000"/>
                    <a:lumOff val="50000"/>
                  </a:schemeClr>
                </a:solidFill>
                <a:latin typeface="+mn-ea"/>
              </a:endParaRPr>
            </a:p>
          </p:txBody>
        </p:sp>
        <p:sp>
          <p:nvSpPr>
            <p:cNvPr id="107" name="矩形 106"/>
            <p:cNvSpPr/>
            <p:nvPr/>
          </p:nvSpPr>
          <p:spPr>
            <a:xfrm>
              <a:off x="7885432" y="3324025"/>
              <a:ext cx="2050552"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latin typeface="+mn-ea"/>
                </a:rPr>
                <a:t>Funding gap</a:t>
              </a:r>
              <a:endParaRPr lang="zh-CN" altLang="en-US" b="1" dirty="0">
                <a:latin typeface="+mn-ea"/>
              </a:endParaRPr>
            </a:p>
          </p:txBody>
        </p:sp>
      </p:grpSp>
      <p:grpSp>
        <p:nvGrpSpPr>
          <p:cNvPr id="108" name="组合 107"/>
          <p:cNvGrpSpPr/>
          <p:nvPr/>
        </p:nvGrpSpPr>
        <p:grpSpPr>
          <a:xfrm>
            <a:off x="6229042" y="4444269"/>
            <a:ext cx="2088652" cy="1121555"/>
            <a:chOff x="7866382" y="3324025"/>
            <a:chExt cx="2088652" cy="1121555"/>
          </a:xfrm>
        </p:grpSpPr>
        <p:sp>
          <p:nvSpPr>
            <p:cNvPr id="109" name="矩形 108"/>
            <p:cNvSpPr/>
            <p:nvPr/>
          </p:nvSpPr>
          <p:spPr>
            <a:xfrm>
              <a:off x="7866382" y="3718458"/>
              <a:ext cx="2088652" cy="727122"/>
            </a:xfrm>
            <a:prstGeom prst="rect">
              <a:avLst/>
            </a:prstGeom>
          </p:spPr>
          <p:txBody>
            <a:bodyPr wrap="square">
              <a:spAutoFit/>
              <a:scene3d>
                <a:camera prst="orthographicFront"/>
                <a:lightRig rig="threePt" dir="t"/>
              </a:scene3d>
              <a:sp3d contourW="12700"/>
            </a:bodyPr>
            <a:lstStyle/>
            <a:p>
              <a:pPr algn="ctr">
                <a:lnSpc>
                  <a:spcPct val="125000"/>
                </a:lnSpc>
              </a:pPr>
              <a:r>
                <a:rPr lang="en-US" altLang="zh-CN" sz="1100" dirty="0">
                  <a:solidFill>
                    <a:schemeClr val="tx1">
                      <a:lumMod val="50000"/>
                      <a:lumOff val="50000"/>
                    </a:schemeClr>
                  </a:solidFill>
                  <a:latin typeface="+mn-ea"/>
                </a:rPr>
                <a:t>click here to add text click here to add text click here to add text </a:t>
              </a:r>
              <a:endParaRPr lang="zh-CN" altLang="en-US" sz="1100" dirty="0">
                <a:solidFill>
                  <a:schemeClr val="tx1">
                    <a:lumMod val="50000"/>
                    <a:lumOff val="50000"/>
                  </a:schemeClr>
                </a:solidFill>
                <a:latin typeface="+mn-ea"/>
              </a:endParaRPr>
            </a:p>
          </p:txBody>
        </p:sp>
        <p:sp>
          <p:nvSpPr>
            <p:cNvPr id="110" name="矩形 109"/>
            <p:cNvSpPr/>
            <p:nvPr/>
          </p:nvSpPr>
          <p:spPr>
            <a:xfrm>
              <a:off x="7885432" y="3324025"/>
              <a:ext cx="2050552"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latin typeface="+mn-ea"/>
                </a:rPr>
                <a:t>Funding gap</a:t>
              </a:r>
              <a:endParaRPr lang="zh-CN" altLang="en-US" b="1" dirty="0">
                <a:latin typeface="+mn-ea"/>
              </a:endParaRPr>
            </a:p>
          </p:txBody>
        </p:sp>
      </p:grpSp>
      <p:grpSp>
        <p:nvGrpSpPr>
          <p:cNvPr id="111" name="组合 110"/>
          <p:cNvGrpSpPr/>
          <p:nvPr/>
        </p:nvGrpSpPr>
        <p:grpSpPr>
          <a:xfrm>
            <a:off x="8580411" y="4444269"/>
            <a:ext cx="2088652" cy="1121555"/>
            <a:chOff x="7866382" y="3324025"/>
            <a:chExt cx="2088652" cy="1121555"/>
          </a:xfrm>
        </p:grpSpPr>
        <p:sp>
          <p:nvSpPr>
            <p:cNvPr id="112" name="矩形 111"/>
            <p:cNvSpPr/>
            <p:nvPr/>
          </p:nvSpPr>
          <p:spPr>
            <a:xfrm>
              <a:off x="7866382" y="3718458"/>
              <a:ext cx="2088652" cy="727122"/>
            </a:xfrm>
            <a:prstGeom prst="rect">
              <a:avLst/>
            </a:prstGeom>
          </p:spPr>
          <p:txBody>
            <a:bodyPr wrap="square">
              <a:spAutoFit/>
              <a:scene3d>
                <a:camera prst="orthographicFront"/>
                <a:lightRig rig="threePt" dir="t"/>
              </a:scene3d>
              <a:sp3d contourW="12700"/>
            </a:bodyPr>
            <a:lstStyle/>
            <a:p>
              <a:pPr algn="ctr">
                <a:lnSpc>
                  <a:spcPct val="125000"/>
                </a:lnSpc>
              </a:pPr>
              <a:r>
                <a:rPr lang="en-US" altLang="zh-CN" sz="1100" dirty="0">
                  <a:solidFill>
                    <a:schemeClr val="tx1">
                      <a:lumMod val="50000"/>
                      <a:lumOff val="50000"/>
                    </a:schemeClr>
                  </a:solidFill>
                  <a:latin typeface="+mn-ea"/>
                </a:rPr>
                <a:t>click here to add text click here to add text click here to add text </a:t>
              </a:r>
              <a:endParaRPr lang="zh-CN" altLang="en-US" sz="1100" dirty="0">
                <a:solidFill>
                  <a:schemeClr val="tx1">
                    <a:lumMod val="50000"/>
                    <a:lumOff val="50000"/>
                  </a:schemeClr>
                </a:solidFill>
                <a:latin typeface="+mn-ea"/>
              </a:endParaRPr>
            </a:p>
          </p:txBody>
        </p:sp>
        <p:sp>
          <p:nvSpPr>
            <p:cNvPr id="113" name="矩形 112"/>
            <p:cNvSpPr/>
            <p:nvPr/>
          </p:nvSpPr>
          <p:spPr>
            <a:xfrm>
              <a:off x="7885432" y="3324025"/>
              <a:ext cx="2050552" cy="39658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latin typeface="+mn-ea"/>
                </a:rPr>
                <a:t>Funding gap</a:t>
              </a:r>
              <a:endParaRPr lang="zh-CN" altLang="en-US" b="1" dirty="0">
                <a:latin typeface="+mn-ea"/>
              </a:endParaRPr>
            </a:p>
          </p:txBody>
        </p:sp>
      </p:grpSp>
      <p:pic>
        <p:nvPicPr>
          <p:cNvPr id="51" name="图片 50"/>
          <p:cNvPicPr>
            <a:picLocks noChangeAspect="1"/>
          </p:cNvPicPr>
          <p:nvPr/>
        </p:nvPicPr>
        <p:blipFill rotWithShape="1">
          <a:blip r:embed="rId4"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58" name="文本框 57"/>
          <p:cNvSpPr txBox="1"/>
          <p:nvPr/>
        </p:nvSpPr>
        <p:spPr>
          <a:xfrm>
            <a:off x="2701791" y="401149"/>
            <a:ext cx="6004887"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Financial plan report</a:t>
            </a:r>
            <a:endParaRPr lang="zh-CN" altLang="en-US" sz="2800" b="1" dirty="0">
              <a:latin typeface="+mj-ea"/>
              <a:ea typeface="+mj-ea"/>
              <a:cs typeface="经典综艺体简" panose="02010609000101010101" pitchFamily="49" charset="-122"/>
            </a:endParaRPr>
          </a:p>
        </p:txBody>
      </p:sp>
      <p:sp>
        <p:nvSpPr>
          <p:cNvPr id="59" name="文本框 58"/>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60" name="组合 59"/>
          <p:cNvGrpSpPr/>
          <p:nvPr/>
        </p:nvGrpSpPr>
        <p:grpSpPr>
          <a:xfrm>
            <a:off x="10871486" y="6081486"/>
            <a:ext cx="899314" cy="406400"/>
            <a:chOff x="10871486" y="6081486"/>
            <a:chExt cx="899314" cy="406400"/>
          </a:xfrm>
        </p:grpSpPr>
        <p:sp>
          <p:nvSpPr>
            <p:cNvPr id="61"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ustDataLst>
      <p:tags r:id="rId1"/>
    </p:custDataLst>
    <p:extLst>
      <p:ext uri="{BB962C8B-B14F-4D97-AF65-F5344CB8AC3E}">
        <p14:creationId xmlns:p14="http://schemas.microsoft.com/office/powerpoint/2010/main" val="86032951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
                                          </p:val>
                                        </p:tav>
                                        <p:tav tm="100000">
                                          <p:val>
                                            <p:strVal val="#ppt_x"/>
                                          </p:val>
                                        </p:tav>
                                      </p:tavLst>
                                    </p:anim>
                                    <p:anim calcmode="lin" valueType="num">
                                      <p:cBhvr>
                                        <p:cTn id="29" dur="1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animEffect transition="in" filter="fade">
                                      <p:cBhvr>
                                        <p:cTn id="42" dur="1000"/>
                                        <p:tgtEl>
                                          <p:spTgt spid="114"/>
                                        </p:tgtEl>
                                      </p:cBhvr>
                                    </p:animEffect>
                                    <p:anim calcmode="lin" valueType="num">
                                      <p:cBhvr>
                                        <p:cTn id="43" dur="1000" fill="hold"/>
                                        <p:tgtEl>
                                          <p:spTgt spid="114"/>
                                        </p:tgtEl>
                                        <p:attrNameLst>
                                          <p:attrName>ppt_x</p:attrName>
                                        </p:attrNameLst>
                                      </p:cBhvr>
                                      <p:tavLst>
                                        <p:tav tm="0">
                                          <p:val>
                                            <p:strVal val="#ppt_x"/>
                                          </p:val>
                                        </p:tav>
                                        <p:tav tm="100000">
                                          <p:val>
                                            <p:strVal val="#ppt_x"/>
                                          </p:val>
                                        </p:tav>
                                      </p:tavLst>
                                    </p:anim>
                                    <p:anim calcmode="lin" valueType="num">
                                      <p:cBhvr>
                                        <p:cTn id="44" dur="1000" fill="hold"/>
                                        <p:tgtEl>
                                          <p:spTgt spid="11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fade">
                                      <p:cBhvr>
                                        <p:cTn id="47" dur="1000"/>
                                        <p:tgtEl>
                                          <p:spTgt spid="115"/>
                                        </p:tgtEl>
                                      </p:cBhvr>
                                    </p:animEffect>
                                    <p:anim calcmode="lin" valueType="num">
                                      <p:cBhvr>
                                        <p:cTn id="48" dur="1000" fill="hold"/>
                                        <p:tgtEl>
                                          <p:spTgt spid="115"/>
                                        </p:tgtEl>
                                        <p:attrNameLst>
                                          <p:attrName>ppt_x</p:attrName>
                                        </p:attrNameLst>
                                      </p:cBhvr>
                                      <p:tavLst>
                                        <p:tav tm="0">
                                          <p:val>
                                            <p:strVal val="#ppt_x"/>
                                          </p:val>
                                        </p:tav>
                                        <p:tav tm="100000">
                                          <p:val>
                                            <p:strVal val="#ppt_x"/>
                                          </p:val>
                                        </p:tav>
                                      </p:tavLst>
                                    </p:anim>
                                    <p:anim calcmode="lin" valueType="num">
                                      <p:cBhvr>
                                        <p:cTn id="49" dur="1000" fill="hold"/>
                                        <p:tgtEl>
                                          <p:spTgt spid="11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6"/>
                                        </p:tgtEl>
                                        <p:attrNameLst>
                                          <p:attrName>style.visibility</p:attrName>
                                        </p:attrNameLst>
                                      </p:cBhvr>
                                      <p:to>
                                        <p:strVal val="visible"/>
                                      </p:to>
                                    </p:set>
                                    <p:animEffect transition="in" filter="fade">
                                      <p:cBhvr>
                                        <p:cTn id="52" dur="1000"/>
                                        <p:tgtEl>
                                          <p:spTgt spid="116"/>
                                        </p:tgtEl>
                                      </p:cBhvr>
                                    </p:animEffect>
                                    <p:anim calcmode="lin" valueType="num">
                                      <p:cBhvr>
                                        <p:cTn id="53" dur="1000" fill="hold"/>
                                        <p:tgtEl>
                                          <p:spTgt spid="116"/>
                                        </p:tgtEl>
                                        <p:attrNameLst>
                                          <p:attrName>ppt_x</p:attrName>
                                        </p:attrNameLst>
                                      </p:cBhvr>
                                      <p:tavLst>
                                        <p:tav tm="0">
                                          <p:val>
                                            <p:strVal val="#ppt_x"/>
                                          </p:val>
                                        </p:tav>
                                        <p:tav tm="100000">
                                          <p:val>
                                            <p:strVal val="#ppt_x"/>
                                          </p:val>
                                        </p:tav>
                                      </p:tavLst>
                                    </p:anim>
                                    <p:anim calcmode="lin" valueType="num">
                                      <p:cBhvr>
                                        <p:cTn id="54" dur="1000" fill="hold"/>
                                        <p:tgtEl>
                                          <p:spTgt spid="11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fade">
                                      <p:cBhvr>
                                        <p:cTn id="57" dur="1000"/>
                                        <p:tgtEl>
                                          <p:spTgt spid="117"/>
                                        </p:tgtEl>
                                      </p:cBhvr>
                                    </p:animEffect>
                                    <p:anim calcmode="lin" valueType="num">
                                      <p:cBhvr>
                                        <p:cTn id="58" dur="1000" fill="hold"/>
                                        <p:tgtEl>
                                          <p:spTgt spid="117"/>
                                        </p:tgtEl>
                                        <p:attrNameLst>
                                          <p:attrName>ppt_x</p:attrName>
                                        </p:attrNameLst>
                                      </p:cBhvr>
                                      <p:tavLst>
                                        <p:tav tm="0">
                                          <p:val>
                                            <p:strVal val="#ppt_x"/>
                                          </p:val>
                                        </p:tav>
                                        <p:tav tm="100000">
                                          <p:val>
                                            <p:strVal val="#ppt_x"/>
                                          </p:val>
                                        </p:tav>
                                      </p:tavLst>
                                    </p:anim>
                                    <p:anim calcmode="lin" valueType="num">
                                      <p:cBhvr>
                                        <p:cTn id="59" dur="1000" fill="hold"/>
                                        <p:tgtEl>
                                          <p:spTgt spid="117"/>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53" presetClass="entr" presetSubtype="16" fill="hold" nodeType="afterEffect">
                                  <p:stCondLst>
                                    <p:cond delay="0"/>
                                  </p:stCondLst>
                                  <p:childTnLst>
                                    <p:set>
                                      <p:cBhvr>
                                        <p:cTn id="62" dur="1" fill="hold">
                                          <p:stCondLst>
                                            <p:cond delay="0"/>
                                          </p:stCondLst>
                                        </p:cTn>
                                        <p:tgtEl>
                                          <p:spTgt spid="86"/>
                                        </p:tgtEl>
                                        <p:attrNameLst>
                                          <p:attrName>style.visibility</p:attrName>
                                        </p:attrNameLst>
                                      </p:cBhvr>
                                      <p:to>
                                        <p:strVal val="visible"/>
                                      </p:to>
                                    </p:set>
                                    <p:anim calcmode="lin" valueType="num">
                                      <p:cBhvr>
                                        <p:cTn id="63" dur="500" fill="hold"/>
                                        <p:tgtEl>
                                          <p:spTgt spid="86"/>
                                        </p:tgtEl>
                                        <p:attrNameLst>
                                          <p:attrName>ppt_w</p:attrName>
                                        </p:attrNameLst>
                                      </p:cBhvr>
                                      <p:tavLst>
                                        <p:tav tm="0">
                                          <p:val>
                                            <p:fltVal val="0"/>
                                          </p:val>
                                        </p:tav>
                                        <p:tav tm="100000">
                                          <p:val>
                                            <p:strVal val="#ppt_w"/>
                                          </p:val>
                                        </p:tav>
                                      </p:tavLst>
                                    </p:anim>
                                    <p:anim calcmode="lin" valueType="num">
                                      <p:cBhvr>
                                        <p:cTn id="64" dur="500" fill="hold"/>
                                        <p:tgtEl>
                                          <p:spTgt spid="86"/>
                                        </p:tgtEl>
                                        <p:attrNameLst>
                                          <p:attrName>ppt_h</p:attrName>
                                        </p:attrNameLst>
                                      </p:cBhvr>
                                      <p:tavLst>
                                        <p:tav tm="0">
                                          <p:val>
                                            <p:fltVal val="0"/>
                                          </p:val>
                                        </p:tav>
                                        <p:tav tm="100000">
                                          <p:val>
                                            <p:strVal val="#ppt_h"/>
                                          </p:val>
                                        </p:tav>
                                      </p:tavLst>
                                    </p:anim>
                                    <p:animEffect transition="in" filter="fade">
                                      <p:cBhvr>
                                        <p:cTn id="65" dur="500"/>
                                        <p:tgtEl>
                                          <p:spTgt spid="86"/>
                                        </p:tgtEl>
                                      </p:cBhvr>
                                    </p:animEffect>
                                  </p:childTnLst>
                                </p:cTn>
                              </p:par>
                              <p:par>
                                <p:cTn id="66" presetID="53" presetClass="entr" presetSubtype="16" fill="hold" nodeType="withEffect">
                                  <p:stCondLst>
                                    <p:cond delay="0"/>
                                  </p:stCondLst>
                                  <p:childTnLst>
                                    <p:set>
                                      <p:cBhvr>
                                        <p:cTn id="67" dur="1" fill="hold">
                                          <p:stCondLst>
                                            <p:cond delay="0"/>
                                          </p:stCondLst>
                                        </p:cTn>
                                        <p:tgtEl>
                                          <p:spTgt spid="105"/>
                                        </p:tgtEl>
                                        <p:attrNameLst>
                                          <p:attrName>style.visibility</p:attrName>
                                        </p:attrNameLst>
                                      </p:cBhvr>
                                      <p:to>
                                        <p:strVal val="visible"/>
                                      </p:to>
                                    </p:set>
                                    <p:anim calcmode="lin" valueType="num">
                                      <p:cBhvr>
                                        <p:cTn id="68" dur="500" fill="hold"/>
                                        <p:tgtEl>
                                          <p:spTgt spid="105"/>
                                        </p:tgtEl>
                                        <p:attrNameLst>
                                          <p:attrName>ppt_w</p:attrName>
                                        </p:attrNameLst>
                                      </p:cBhvr>
                                      <p:tavLst>
                                        <p:tav tm="0">
                                          <p:val>
                                            <p:fltVal val="0"/>
                                          </p:val>
                                        </p:tav>
                                        <p:tav tm="100000">
                                          <p:val>
                                            <p:strVal val="#ppt_w"/>
                                          </p:val>
                                        </p:tav>
                                      </p:tavLst>
                                    </p:anim>
                                    <p:anim calcmode="lin" valueType="num">
                                      <p:cBhvr>
                                        <p:cTn id="69" dur="500" fill="hold"/>
                                        <p:tgtEl>
                                          <p:spTgt spid="105"/>
                                        </p:tgtEl>
                                        <p:attrNameLst>
                                          <p:attrName>ppt_h</p:attrName>
                                        </p:attrNameLst>
                                      </p:cBhvr>
                                      <p:tavLst>
                                        <p:tav tm="0">
                                          <p:val>
                                            <p:fltVal val="0"/>
                                          </p:val>
                                        </p:tav>
                                        <p:tav tm="100000">
                                          <p:val>
                                            <p:strVal val="#ppt_h"/>
                                          </p:val>
                                        </p:tav>
                                      </p:tavLst>
                                    </p:anim>
                                    <p:animEffect transition="in" filter="fade">
                                      <p:cBhvr>
                                        <p:cTn id="70" dur="500"/>
                                        <p:tgtEl>
                                          <p:spTgt spid="105"/>
                                        </p:tgtEl>
                                      </p:cBhvr>
                                    </p:animEffect>
                                  </p:childTnLst>
                                </p:cTn>
                              </p:par>
                              <p:par>
                                <p:cTn id="71" presetID="53" presetClass="entr" presetSubtype="16" fill="hold" nodeType="withEffect">
                                  <p:stCondLst>
                                    <p:cond delay="0"/>
                                  </p:stCondLst>
                                  <p:childTnLst>
                                    <p:set>
                                      <p:cBhvr>
                                        <p:cTn id="72" dur="1" fill="hold">
                                          <p:stCondLst>
                                            <p:cond delay="0"/>
                                          </p:stCondLst>
                                        </p:cTn>
                                        <p:tgtEl>
                                          <p:spTgt spid="108"/>
                                        </p:tgtEl>
                                        <p:attrNameLst>
                                          <p:attrName>style.visibility</p:attrName>
                                        </p:attrNameLst>
                                      </p:cBhvr>
                                      <p:to>
                                        <p:strVal val="visible"/>
                                      </p:to>
                                    </p:set>
                                    <p:anim calcmode="lin" valueType="num">
                                      <p:cBhvr>
                                        <p:cTn id="73" dur="500" fill="hold"/>
                                        <p:tgtEl>
                                          <p:spTgt spid="108"/>
                                        </p:tgtEl>
                                        <p:attrNameLst>
                                          <p:attrName>ppt_w</p:attrName>
                                        </p:attrNameLst>
                                      </p:cBhvr>
                                      <p:tavLst>
                                        <p:tav tm="0">
                                          <p:val>
                                            <p:fltVal val="0"/>
                                          </p:val>
                                        </p:tav>
                                        <p:tav tm="100000">
                                          <p:val>
                                            <p:strVal val="#ppt_w"/>
                                          </p:val>
                                        </p:tav>
                                      </p:tavLst>
                                    </p:anim>
                                    <p:anim calcmode="lin" valueType="num">
                                      <p:cBhvr>
                                        <p:cTn id="74" dur="500" fill="hold"/>
                                        <p:tgtEl>
                                          <p:spTgt spid="108"/>
                                        </p:tgtEl>
                                        <p:attrNameLst>
                                          <p:attrName>ppt_h</p:attrName>
                                        </p:attrNameLst>
                                      </p:cBhvr>
                                      <p:tavLst>
                                        <p:tav tm="0">
                                          <p:val>
                                            <p:fltVal val="0"/>
                                          </p:val>
                                        </p:tav>
                                        <p:tav tm="100000">
                                          <p:val>
                                            <p:strVal val="#ppt_h"/>
                                          </p:val>
                                        </p:tav>
                                      </p:tavLst>
                                    </p:anim>
                                    <p:animEffect transition="in" filter="fade">
                                      <p:cBhvr>
                                        <p:cTn id="75" dur="500"/>
                                        <p:tgtEl>
                                          <p:spTgt spid="108"/>
                                        </p:tgtEl>
                                      </p:cBhvr>
                                    </p:animEffect>
                                  </p:childTnLst>
                                </p:cTn>
                              </p:par>
                              <p:par>
                                <p:cTn id="76" presetID="53" presetClass="entr" presetSubtype="16" fill="hold" nodeType="withEffect">
                                  <p:stCondLst>
                                    <p:cond delay="0"/>
                                  </p:stCondLst>
                                  <p:childTnLst>
                                    <p:set>
                                      <p:cBhvr>
                                        <p:cTn id="77" dur="1" fill="hold">
                                          <p:stCondLst>
                                            <p:cond delay="0"/>
                                          </p:stCondLst>
                                        </p:cTn>
                                        <p:tgtEl>
                                          <p:spTgt spid="111"/>
                                        </p:tgtEl>
                                        <p:attrNameLst>
                                          <p:attrName>style.visibility</p:attrName>
                                        </p:attrNameLst>
                                      </p:cBhvr>
                                      <p:to>
                                        <p:strVal val="visible"/>
                                      </p:to>
                                    </p:set>
                                    <p:anim calcmode="lin" valueType="num">
                                      <p:cBhvr>
                                        <p:cTn id="78" dur="500" fill="hold"/>
                                        <p:tgtEl>
                                          <p:spTgt spid="111"/>
                                        </p:tgtEl>
                                        <p:attrNameLst>
                                          <p:attrName>ppt_w</p:attrName>
                                        </p:attrNameLst>
                                      </p:cBhvr>
                                      <p:tavLst>
                                        <p:tav tm="0">
                                          <p:val>
                                            <p:fltVal val="0"/>
                                          </p:val>
                                        </p:tav>
                                        <p:tav tm="100000">
                                          <p:val>
                                            <p:strVal val="#ppt_w"/>
                                          </p:val>
                                        </p:tav>
                                      </p:tavLst>
                                    </p:anim>
                                    <p:anim calcmode="lin" valueType="num">
                                      <p:cBhvr>
                                        <p:cTn id="79" dur="500" fill="hold"/>
                                        <p:tgtEl>
                                          <p:spTgt spid="111"/>
                                        </p:tgtEl>
                                        <p:attrNameLst>
                                          <p:attrName>ppt_h</p:attrName>
                                        </p:attrNameLst>
                                      </p:cBhvr>
                                      <p:tavLst>
                                        <p:tav tm="0">
                                          <p:val>
                                            <p:fltVal val="0"/>
                                          </p:val>
                                        </p:tav>
                                        <p:tav tm="100000">
                                          <p:val>
                                            <p:strVal val="#ppt_h"/>
                                          </p:val>
                                        </p:tav>
                                      </p:tavLst>
                                    </p:anim>
                                    <p:animEffect transition="in" filter="fade">
                                      <p:cBhvr>
                                        <p:cTn id="80"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5" grpId="0" animBg="1"/>
      <p:bldP spid="116" grpId="0" animBg="1"/>
      <p:bldP spid="1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îṣļîḑé-Oval 24"/>
          <p:cNvSpPr/>
          <p:nvPr/>
        </p:nvSpPr>
        <p:spPr>
          <a:xfrm>
            <a:off x="6534551" y="2086969"/>
            <a:ext cx="568767" cy="5687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8" name="îṣļîḑé-Oval 26"/>
          <p:cNvSpPr/>
          <p:nvPr/>
        </p:nvSpPr>
        <p:spPr>
          <a:xfrm>
            <a:off x="6534551" y="2983023"/>
            <a:ext cx="568767" cy="56876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îṣļîḑé-Oval 28"/>
          <p:cNvSpPr/>
          <p:nvPr/>
        </p:nvSpPr>
        <p:spPr>
          <a:xfrm>
            <a:off x="6534551" y="3865498"/>
            <a:ext cx="568767" cy="5687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îṣļîḑé-Oval 30"/>
          <p:cNvSpPr/>
          <p:nvPr/>
        </p:nvSpPr>
        <p:spPr>
          <a:xfrm>
            <a:off x="6534551" y="4761553"/>
            <a:ext cx="568767" cy="5687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îṣļîḑé-TextBox 31"/>
          <p:cNvSpPr txBox="1"/>
          <p:nvPr/>
        </p:nvSpPr>
        <p:spPr>
          <a:xfrm>
            <a:off x="6534551" y="2209403"/>
            <a:ext cx="595035" cy="338554"/>
          </a:xfrm>
          <a:prstGeom prst="rect">
            <a:avLst/>
          </a:prstGeom>
          <a:noFill/>
        </p:spPr>
        <p:txBody>
          <a:bodyPr wrap="none">
            <a:normAutofit/>
          </a:bodyPr>
          <a:lstStyle/>
          <a:p>
            <a:pPr algn="ctr"/>
            <a:r>
              <a:rPr lang="en-US" sz="1400">
                <a:solidFill>
                  <a:schemeClr val="bg1"/>
                </a:solidFill>
              </a:rPr>
              <a:t>30%</a:t>
            </a:r>
          </a:p>
        </p:txBody>
      </p:sp>
      <p:sp>
        <p:nvSpPr>
          <p:cNvPr id="14" name="îṣļîḑé-TextBox 32"/>
          <p:cNvSpPr txBox="1"/>
          <p:nvPr/>
        </p:nvSpPr>
        <p:spPr>
          <a:xfrm>
            <a:off x="6533399" y="3107940"/>
            <a:ext cx="595035" cy="338554"/>
          </a:xfrm>
          <a:prstGeom prst="rect">
            <a:avLst/>
          </a:prstGeom>
          <a:noFill/>
        </p:spPr>
        <p:txBody>
          <a:bodyPr wrap="none">
            <a:normAutofit/>
          </a:bodyPr>
          <a:lstStyle/>
          <a:p>
            <a:pPr algn="ctr"/>
            <a:r>
              <a:rPr lang="en-US" sz="1400">
                <a:solidFill>
                  <a:schemeClr val="bg1"/>
                </a:solidFill>
              </a:rPr>
              <a:t>70%</a:t>
            </a:r>
          </a:p>
        </p:txBody>
      </p:sp>
      <p:sp>
        <p:nvSpPr>
          <p:cNvPr id="15" name="îṣļîḑé-TextBox 33"/>
          <p:cNvSpPr txBox="1"/>
          <p:nvPr/>
        </p:nvSpPr>
        <p:spPr>
          <a:xfrm>
            <a:off x="6537623" y="3990415"/>
            <a:ext cx="595035" cy="338554"/>
          </a:xfrm>
          <a:prstGeom prst="rect">
            <a:avLst/>
          </a:prstGeom>
          <a:noFill/>
        </p:spPr>
        <p:txBody>
          <a:bodyPr wrap="none">
            <a:normAutofit/>
          </a:bodyPr>
          <a:lstStyle/>
          <a:p>
            <a:pPr algn="ctr"/>
            <a:r>
              <a:rPr lang="en-US" sz="1400">
                <a:solidFill>
                  <a:schemeClr val="bg1"/>
                </a:solidFill>
              </a:rPr>
              <a:t>50%</a:t>
            </a:r>
          </a:p>
        </p:txBody>
      </p:sp>
      <p:sp>
        <p:nvSpPr>
          <p:cNvPr id="16" name="îṣļîḑé-TextBox 34"/>
          <p:cNvSpPr txBox="1"/>
          <p:nvPr/>
        </p:nvSpPr>
        <p:spPr>
          <a:xfrm>
            <a:off x="6533399" y="4886470"/>
            <a:ext cx="595035" cy="338554"/>
          </a:xfrm>
          <a:prstGeom prst="rect">
            <a:avLst/>
          </a:prstGeom>
          <a:noFill/>
        </p:spPr>
        <p:txBody>
          <a:bodyPr wrap="none">
            <a:normAutofit/>
          </a:bodyPr>
          <a:lstStyle/>
          <a:p>
            <a:pPr algn="ctr"/>
            <a:r>
              <a:rPr lang="en-US" sz="1400" dirty="0">
                <a:solidFill>
                  <a:schemeClr val="bg1"/>
                </a:solidFill>
              </a:rPr>
              <a:t>40%</a:t>
            </a:r>
          </a:p>
        </p:txBody>
      </p:sp>
      <p:cxnSp>
        <p:nvCxnSpPr>
          <p:cNvPr id="17" name="îṣļîḑé-Straight Connector 35"/>
          <p:cNvCxnSpPr/>
          <p:nvPr/>
        </p:nvCxnSpPr>
        <p:spPr>
          <a:xfrm>
            <a:off x="6102149" y="1592107"/>
            <a:ext cx="0" cy="414451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Group 41"/>
          <p:cNvGrpSpPr/>
          <p:nvPr/>
        </p:nvGrpSpPr>
        <p:grpSpPr>
          <a:xfrm>
            <a:off x="926576" y="2349041"/>
            <a:ext cx="4959373" cy="1641373"/>
            <a:chOff x="38765" y="1688516"/>
            <a:chExt cx="9785872" cy="1586998"/>
          </a:xfrm>
        </p:grpSpPr>
        <p:sp>
          <p:nvSpPr>
            <p:cNvPr id="32" name="îṣļîḑé-Freeform: Shape 37"/>
            <p:cNvSpPr/>
            <p:nvPr/>
          </p:nvSpPr>
          <p:spPr>
            <a:xfrm>
              <a:off x="38765" y="2071030"/>
              <a:ext cx="6489812" cy="1204484"/>
            </a:xfrm>
            <a:custGeom>
              <a:avLst/>
              <a:gdLst>
                <a:gd name="connsiteX0" fmla="*/ 0 w 1795861"/>
                <a:gd name="connsiteY0" fmla="*/ 1723829 h 1723829"/>
                <a:gd name="connsiteX1" fmla="*/ 865569 w 1795861"/>
                <a:gd name="connsiteY1" fmla="*/ 0 h 1723829"/>
                <a:gd name="connsiteX2" fmla="*/ 1795861 w 1795861"/>
                <a:gd name="connsiteY2" fmla="*/ 1723829 h 1723829"/>
                <a:gd name="connsiteX3" fmla="*/ 0 w 1795861"/>
                <a:gd name="connsiteY3" fmla="*/ 1723829 h 1723829"/>
                <a:gd name="connsiteX0" fmla="*/ 21574 w 1835151"/>
                <a:gd name="connsiteY0" fmla="*/ 1723829 h 1723829"/>
                <a:gd name="connsiteX1" fmla="*/ 887143 w 1835151"/>
                <a:gd name="connsiteY1" fmla="*/ 0 h 1723829"/>
                <a:gd name="connsiteX2" fmla="*/ 1817435 w 1835151"/>
                <a:gd name="connsiteY2" fmla="*/ 1723829 h 1723829"/>
                <a:gd name="connsiteX3" fmla="*/ 21574 w 1835151"/>
                <a:gd name="connsiteY3" fmla="*/ 1723829 h 1723829"/>
                <a:gd name="connsiteX0" fmla="*/ 21574 w 1835151"/>
                <a:gd name="connsiteY0" fmla="*/ 1723829 h 1723829"/>
                <a:gd name="connsiteX1" fmla="*/ 887143 w 1835151"/>
                <a:gd name="connsiteY1" fmla="*/ 0 h 1723829"/>
                <a:gd name="connsiteX2" fmla="*/ 1817435 w 1835151"/>
                <a:gd name="connsiteY2" fmla="*/ 1723829 h 1723829"/>
                <a:gd name="connsiteX3" fmla="*/ 21574 w 1835151"/>
                <a:gd name="connsiteY3" fmla="*/ 1723829 h 1723829"/>
                <a:gd name="connsiteX0" fmla="*/ 21574 w 1817435"/>
                <a:gd name="connsiteY0" fmla="*/ 1723829 h 1723829"/>
                <a:gd name="connsiteX1" fmla="*/ 887143 w 1817435"/>
                <a:gd name="connsiteY1" fmla="*/ 0 h 1723829"/>
                <a:gd name="connsiteX2" fmla="*/ 1817435 w 1817435"/>
                <a:gd name="connsiteY2" fmla="*/ 1723829 h 1723829"/>
                <a:gd name="connsiteX3" fmla="*/ 21574 w 1817435"/>
                <a:gd name="connsiteY3" fmla="*/ 1723829 h 1723829"/>
                <a:gd name="connsiteX0" fmla="*/ 0 w 1795861"/>
                <a:gd name="connsiteY0" fmla="*/ 1723829 h 1723835"/>
                <a:gd name="connsiteX1" fmla="*/ 865569 w 1795861"/>
                <a:gd name="connsiteY1" fmla="*/ 0 h 1723835"/>
                <a:gd name="connsiteX2" fmla="*/ 1795861 w 1795861"/>
                <a:gd name="connsiteY2" fmla="*/ 1723829 h 1723835"/>
                <a:gd name="connsiteX3" fmla="*/ 0 w 1795861"/>
                <a:gd name="connsiteY3" fmla="*/ 1723829 h 1723835"/>
              </a:gdLst>
              <a:ahLst/>
              <a:cxnLst>
                <a:cxn ang="0">
                  <a:pos x="connsiteX0" y="connsiteY0"/>
                </a:cxn>
                <a:cxn ang="0">
                  <a:pos x="connsiteX1" y="connsiteY1"/>
                </a:cxn>
                <a:cxn ang="0">
                  <a:pos x="connsiteX2" y="connsiteY2"/>
                </a:cxn>
                <a:cxn ang="0">
                  <a:pos x="connsiteX3" y="connsiteY3"/>
                </a:cxn>
              </a:cxnLst>
              <a:rect l="l" t="t" r="r" b="b"/>
              <a:pathLst>
                <a:path w="1795861" h="1723835">
                  <a:moveTo>
                    <a:pt x="0" y="1723829"/>
                  </a:moveTo>
                  <a:cubicBezTo>
                    <a:pt x="492651" y="1727609"/>
                    <a:pt x="566259" y="0"/>
                    <a:pt x="865569" y="0"/>
                  </a:cubicBezTo>
                  <a:cubicBezTo>
                    <a:pt x="1164879" y="0"/>
                    <a:pt x="1203522" y="1721281"/>
                    <a:pt x="1795861" y="1723829"/>
                  </a:cubicBezTo>
                  <a:lnTo>
                    <a:pt x="0" y="172382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3" name="îṣļîḑé-Freeform: Shape 38"/>
            <p:cNvSpPr/>
            <p:nvPr/>
          </p:nvSpPr>
          <p:spPr>
            <a:xfrm>
              <a:off x="1757887" y="1688516"/>
              <a:ext cx="5877135" cy="1586998"/>
            </a:xfrm>
            <a:custGeom>
              <a:avLst/>
              <a:gdLst>
                <a:gd name="connsiteX0" fmla="*/ 0 w 1795861"/>
                <a:gd name="connsiteY0" fmla="*/ 1723829 h 1723829"/>
                <a:gd name="connsiteX1" fmla="*/ 865569 w 1795861"/>
                <a:gd name="connsiteY1" fmla="*/ 0 h 1723829"/>
                <a:gd name="connsiteX2" fmla="*/ 1795861 w 1795861"/>
                <a:gd name="connsiteY2" fmla="*/ 1723829 h 1723829"/>
                <a:gd name="connsiteX3" fmla="*/ 0 w 1795861"/>
                <a:gd name="connsiteY3" fmla="*/ 1723829 h 1723829"/>
                <a:gd name="connsiteX0" fmla="*/ 21574 w 1835151"/>
                <a:gd name="connsiteY0" fmla="*/ 1723829 h 1723829"/>
                <a:gd name="connsiteX1" fmla="*/ 887143 w 1835151"/>
                <a:gd name="connsiteY1" fmla="*/ 0 h 1723829"/>
                <a:gd name="connsiteX2" fmla="*/ 1817435 w 1835151"/>
                <a:gd name="connsiteY2" fmla="*/ 1723829 h 1723829"/>
                <a:gd name="connsiteX3" fmla="*/ 21574 w 1835151"/>
                <a:gd name="connsiteY3" fmla="*/ 1723829 h 1723829"/>
                <a:gd name="connsiteX0" fmla="*/ 21574 w 1835151"/>
                <a:gd name="connsiteY0" fmla="*/ 1723829 h 1723829"/>
                <a:gd name="connsiteX1" fmla="*/ 887143 w 1835151"/>
                <a:gd name="connsiteY1" fmla="*/ 0 h 1723829"/>
                <a:gd name="connsiteX2" fmla="*/ 1817435 w 1835151"/>
                <a:gd name="connsiteY2" fmla="*/ 1723829 h 1723829"/>
                <a:gd name="connsiteX3" fmla="*/ 21574 w 1835151"/>
                <a:gd name="connsiteY3" fmla="*/ 1723829 h 1723829"/>
                <a:gd name="connsiteX0" fmla="*/ 21574 w 1817435"/>
                <a:gd name="connsiteY0" fmla="*/ 1723829 h 1723829"/>
                <a:gd name="connsiteX1" fmla="*/ 887143 w 1817435"/>
                <a:gd name="connsiteY1" fmla="*/ 0 h 1723829"/>
                <a:gd name="connsiteX2" fmla="*/ 1817435 w 1817435"/>
                <a:gd name="connsiteY2" fmla="*/ 1723829 h 1723829"/>
                <a:gd name="connsiteX3" fmla="*/ 21574 w 1817435"/>
                <a:gd name="connsiteY3" fmla="*/ 1723829 h 1723829"/>
                <a:gd name="connsiteX0" fmla="*/ 0 w 1795861"/>
                <a:gd name="connsiteY0" fmla="*/ 1723829 h 1723835"/>
                <a:gd name="connsiteX1" fmla="*/ 865569 w 1795861"/>
                <a:gd name="connsiteY1" fmla="*/ 0 h 1723835"/>
                <a:gd name="connsiteX2" fmla="*/ 1795861 w 1795861"/>
                <a:gd name="connsiteY2" fmla="*/ 1723829 h 1723835"/>
                <a:gd name="connsiteX3" fmla="*/ 0 w 1795861"/>
                <a:gd name="connsiteY3" fmla="*/ 1723829 h 1723835"/>
              </a:gdLst>
              <a:ahLst/>
              <a:cxnLst>
                <a:cxn ang="0">
                  <a:pos x="connsiteX0" y="connsiteY0"/>
                </a:cxn>
                <a:cxn ang="0">
                  <a:pos x="connsiteX1" y="connsiteY1"/>
                </a:cxn>
                <a:cxn ang="0">
                  <a:pos x="connsiteX2" y="connsiteY2"/>
                </a:cxn>
                <a:cxn ang="0">
                  <a:pos x="connsiteX3" y="connsiteY3"/>
                </a:cxn>
              </a:cxnLst>
              <a:rect l="l" t="t" r="r" b="b"/>
              <a:pathLst>
                <a:path w="1795861" h="1723835">
                  <a:moveTo>
                    <a:pt x="0" y="1723829"/>
                  </a:moveTo>
                  <a:cubicBezTo>
                    <a:pt x="492651" y="1727609"/>
                    <a:pt x="566259" y="0"/>
                    <a:pt x="865569" y="0"/>
                  </a:cubicBezTo>
                  <a:cubicBezTo>
                    <a:pt x="1164879" y="0"/>
                    <a:pt x="1203522" y="1721281"/>
                    <a:pt x="1795861" y="1723829"/>
                  </a:cubicBezTo>
                  <a:lnTo>
                    <a:pt x="0" y="1723829"/>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îṣļîḑé-Freeform: Shape 39"/>
            <p:cNvSpPr/>
            <p:nvPr/>
          </p:nvSpPr>
          <p:spPr>
            <a:xfrm>
              <a:off x="2864331" y="1824954"/>
              <a:ext cx="5956338" cy="1450560"/>
            </a:xfrm>
            <a:custGeom>
              <a:avLst/>
              <a:gdLst>
                <a:gd name="connsiteX0" fmla="*/ 0 w 1795861"/>
                <a:gd name="connsiteY0" fmla="*/ 1723829 h 1723829"/>
                <a:gd name="connsiteX1" fmla="*/ 865569 w 1795861"/>
                <a:gd name="connsiteY1" fmla="*/ 0 h 1723829"/>
                <a:gd name="connsiteX2" fmla="*/ 1795861 w 1795861"/>
                <a:gd name="connsiteY2" fmla="*/ 1723829 h 1723829"/>
                <a:gd name="connsiteX3" fmla="*/ 0 w 1795861"/>
                <a:gd name="connsiteY3" fmla="*/ 1723829 h 1723829"/>
                <a:gd name="connsiteX0" fmla="*/ 21574 w 1835151"/>
                <a:gd name="connsiteY0" fmla="*/ 1723829 h 1723829"/>
                <a:gd name="connsiteX1" fmla="*/ 887143 w 1835151"/>
                <a:gd name="connsiteY1" fmla="*/ 0 h 1723829"/>
                <a:gd name="connsiteX2" fmla="*/ 1817435 w 1835151"/>
                <a:gd name="connsiteY2" fmla="*/ 1723829 h 1723829"/>
                <a:gd name="connsiteX3" fmla="*/ 21574 w 1835151"/>
                <a:gd name="connsiteY3" fmla="*/ 1723829 h 1723829"/>
                <a:gd name="connsiteX0" fmla="*/ 21574 w 1835151"/>
                <a:gd name="connsiteY0" fmla="*/ 1723829 h 1723829"/>
                <a:gd name="connsiteX1" fmla="*/ 887143 w 1835151"/>
                <a:gd name="connsiteY1" fmla="*/ 0 h 1723829"/>
                <a:gd name="connsiteX2" fmla="*/ 1817435 w 1835151"/>
                <a:gd name="connsiteY2" fmla="*/ 1723829 h 1723829"/>
                <a:gd name="connsiteX3" fmla="*/ 21574 w 1835151"/>
                <a:gd name="connsiteY3" fmla="*/ 1723829 h 1723829"/>
                <a:gd name="connsiteX0" fmla="*/ 21574 w 1817435"/>
                <a:gd name="connsiteY0" fmla="*/ 1723829 h 1723829"/>
                <a:gd name="connsiteX1" fmla="*/ 887143 w 1817435"/>
                <a:gd name="connsiteY1" fmla="*/ 0 h 1723829"/>
                <a:gd name="connsiteX2" fmla="*/ 1817435 w 1817435"/>
                <a:gd name="connsiteY2" fmla="*/ 1723829 h 1723829"/>
                <a:gd name="connsiteX3" fmla="*/ 21574 w 1817435"/>
                <a:gd name="connsiteY3" fmla="*/ 1723829 h 1723829"/>
                <a:gd name="connsiteX0" fmla="*/ 0 w 1795861"/>
                <a:gd name="connsiteY0" fmla="*/ 1723829 h 1723835"/>
                <a:gd name="connsiteX1" fmla="*/ 865569 w 1795861"/>
                <a:gd name="connsiteY1" fmla="*/ 0 h 1723835"/>
                <a:gd name="connsiteX2" fmla="*/ 1795861 w 1795861"/>
                <a:gd name="connsiteY2" fmla="*/ 1723829 h 1723835"/>
                <a:gd name="connsiteX3" fmla="*/ 0 w 1795861"/>
                <a:gd name="connsiteY3" fmla="*/ 1723829 h 1723835"/>
              </a:gdLst>
              <a:ahLst/>
              <a:cxnLst>
                <a:cxn ang="0">
                  <a:pos x="connsiteX0" y="connsiteY0"/>
                </a:cxn>
                <a:cxn ang="0">
                  <a:pos x="connsiteX1" y="connsiteY1"/>
                </a:cxn>
                <a:cxn ang="0">
                  <a:pos x="connsiteX2" y="connsiteY2"/>
                </a:cxn>
                <a:cxn ang="0">
                  <a:pos x="connsiteX3" y="connsiteY3"/>
                </a:cxn>
              </a:cxnLst>
              <a:rect l="l" t="t" r="r" b="b"/>
              <a:pathLst>
                <a:path w="1795861" h="1723835">
                  <a:moveTo>
                    <a:pt x="0" y="1723829"/>
                  </a:moveTo>
                  <a:cubicBezTo>
                    <a:pt x="492651" y="1727609"/>
                    <a:pt x="566259" y="0"/>
                    <a:pt x="865569" y="0"/>
                  </a:cubicBezTo>
                  <a:cubicBezTo>
                    <a:pt x="1164879" y="0"/>
                    <a:pt x="1203522" y="1721281"/>
                    <a:pt x="1795861" y="1723829"/>
                  </a:cubicBezTo>
                  <a:lnTo>
                    <a:pt x="0" y="1723829"/>
                  </a:lnTo>
                  <a:close/>
                </a:path>
              </a:pathLst>
            </a:cu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îṣļîḑé-Freeform: Shape 40"/>
            <p:cNvSpPr/>
            <p:nvPr/>
          </p:nvSpPr>
          <p:spPr>
            <a:xfrm>
              <a:off x="4049978" y="2047372"/>
              <a:ext cx="5774659" cy="1228142"/>
            </a:xfrm>
            <a:custGeom>
              <a:avLst/>
              <a:gdLst>
                <a:gd name="connsiteX0" fmla="*/ 0 w 1795861"/>
                <a:gd name="connsiteY0" fmla="*/ 1723829 h 1723829"/>
                <a:gd name="connsiteX1" fmla="*/ 865569 w 1795861"/>
                <a:gd name="connsiteY1" fmla="*/ 0 h 1723829"/>
                <a:gd name="connsiteX2" fmla="*/ 1795861 w 1795861"/>
                <a:gd name="connsiteY2" fmla="*/ 1723829 h 1723829"/>
                <a:gd name="connsiteX3" fmla="*/ 0 w 1795861"/>
                <a:gd name="connsiteY3" fmla="*/ 1723829 h 1723829"/>
                <a:gd name="connsiteX0" fmla="*/ 21574 w 1835151"/>
                <a:gd name="connsiteY0" fmla="*/ 1723829 h 1723829"/>
                <a:gd name="connsiteX1" fmla="*/ 887143 w 1835151"/>
                <a:gd name="connsiteY1" fmla="*/ 0 h 1723829"/>
                <a:gd name="connsiteX2" fmla="*/ 1817435 w 1835151"/>
                <a:gd name="connsiteY2" fmla="*/ 1723829 h 1723829"/>
                <a:gd name="connsiteX3" fmla="*/ 21574 w 1835151"/>
                <a:gd name="connsiteY3" fmla="*/ 1723829 h 1723829"/>
                <a:gd name="connsiteX0" fmla="*/ 21574 w 1835151"/>
                <a:gd name="connsiteY0" fmla="*/ 1723829 h 1723829"/>
                <a:gd name="connsiteX1" fmla="*/ 887143 w 1835151"/>
                <a:gd name="connsiteY1" fmla="*/ 0 h 1723829"/>
                <a:gd name="connsiteX2" fmla="*/ 1817435 w 1835151"/>
                <a:gd name="connsiteY2" fmla="*/ 1723829 h 1723829"/>
                <a:gd name="connsiteX3" fmla="*/ 21574 w 1835151"/>
                <a:gd name="connsiteY3" fmla="*/ 1723829 h 1723829"/>
                <a:gd name="connsiteX0" fmla="*/ 21574 w 1817435"/>
                <a:gd name="connsiteY0" fmla="*/ 1723829 h 1723829"/>
                <a:gd name="connsiteX1" fmla="*/ 887143 w 1817435"/>
                <a:gd name="connsiteY1" fmla="*/ 0 h 1723829"/>
                <a:gd name="connsiteX2" fmla="*/ 1817435 w 1817435"/>
                <a:gd name="connsiteY2" fmla="*/ 1723829 h 1723829"/>
                <a:gd name="connsiteX3" fmla="*/ 21574 w 1817435"/>
                <a:gd name="connsiteY3" fmla="*/ 1723829 h 1723829"/>
                <a:gd name="connsiteX0" fmla="*/ 0 w 1795861"/>
                <a:gd name="connsiteY0" fmla="*/ 1723829 h 1723835"/>
                <a:gd name="connsiteX1" fmla="*/ 865569 w 1795861"/>
                <a:gd name="connsiteY1" fmla="*/ 0 h 1723835"/>
                <a:gd name="connsiteX2" fmla="*/ 1795861 w 1795861"/>
                <a:gd name="connsiteY2" fmla="*/ 1723829 h 1723835"/>
                <a:gd name="connsiteX3" fmla="*/ 0 w 1795861"/>
                <a:gd name="connsiteY3" fmla="*/ 1723829 h 1723835"/>
              </a:gdLst>
              <a:ahLst/>
              <a:cxnLst>
                <a:cxn ang="0">
                  <a:pos x="connsiteX0" y="connsiteY0"/>
                </a:cxn>
                <a:cxn ang="0">
                  <a:pos x="connsiteX1" y="connsiteY1"/>
                </a:cxn>
                <a:cxn ang="0">
                  <a:pos x="connsiteX2" y="connsiteY2"/>
                </a:cxn>
                <a:cxn ang="0">
                  <a:pos x="connsiteX3" y="connsiteY3"/>
                </a:cxn>
              </a:cxnLst>
              <a:rect l="l" t="t" r="r" b="b"/>
              <a:pathLst>
                <a:path w="1795861" h="1723835">
                  <a:moveTo>
                    <a:pt x="0" y="1723829"/>
                  </a:moveTo>
                  <a:cubicBezTo>
                    <a:pt x="492651" y="1727609"/>
                    <a:pt x="566259" y="0"/>
                    <a:pt x="865569" y="0"/>
                  </a:cubicBezTo>
                  <a:cubicBezTo>
                    <a:pt x="1164879" y="0"/>
                    <a:pt x="1203522" y="1721281"/>
                    <a:pt x="1795861" y="1723829"/>
                  </a:cubicBezTo>
                  <a:lnTo>
                    <a:pt x="0" y="1723829"/>
                  </a:lnTo>
                  <a:close/>
                </a:path>
              </a:pathLst>
            </a:cu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19" name="îṣļîḑé-TextBox 42"/>
          <p:cNvSpPr txBox="1"/>
          <p:nvPr/>
        </p:nvSpPr>
        <p:spPr>
          <a:xfrm>
            <a:off x="2248862" y="2332654"/>
            <a:ext cx="526106" cy="297454"/>
          </a:xfrm>
          <a:prstGeom prst="rect">
            <a:avLst/>
          </a:prstGeom>
          <a:noFill/>
        </p:spPr>
        <p:txBody>
          <a:bodyPr wrap="none">
            <a:noAutofit/>
          </a:bodyPr>
          <a:lstStyle/>
          <a:p>
            <a:r>
              <a:rPr lang="en-US" sz="1600" dirty="0">
                <a:solidFill>
                  <a:schemeClr val="bg1">
                    <a:lumMod val="50000"/>
                  </a:schemeClr>
                </a:solidFill>
              </a:rPr>
              <a:t>30%</a:t>
            </a:r>
          </a:p>
        </p:txBody>
      </p:sp>
      <p:sp>
        <p:nvSpPr>
          <p:cNvPr id="20" name="îṣļîḑé-TextBox 43"/>
          <p:cNvSpPr txBox="1"/>
          <p:nvPr/>
        </p:nvSpPr>
        <p:spPr>
          <a:xfrm>
            <a:off x="2927584" y="1937867"/>
            <a:ext cx="526106" cy="297454"/>
          </a:xfrm>
          <a:prstGeom prst="rect">
            <a:avLst/>
          </a:prstGeom>
          <a:noFill/>
        </p:spPr>
        <p:txBody>
          <a:bodyPr wrap="none">
            <a:noAutofit/>
          </a:bodyPr>
          <a:lstStyle/>
          <a:p>
            <a:r>
              <a:rPr lang="en-US" sz="1600" dirty="0">
                <a:solidFill>
                  <a:schemeClr val="bg1">
                    <a:lumMod val="50000"/>
                  </a:schemeClr>
                </a:solidFill>
              </a:rPr>
              <a:t>70%</a:t>
            </a:r>
          </a:p>
        </p:txBody>
      </p:sp>
      <p:sp>
        <p:nvSpPr>
          <p:cNvPr id="21" name="îṣļîḑé-TextBox 44"/>
          <p:cNvSpPr txBox="1"/>
          <p:nvPr/>
        </p:nvSpPr>
        <p:spPr>
          <a:xfrm>
            <a:off x="3545824" y="2064287"/>
            <a:ext cx="526106" cy="297454"/>
          </a:xfrm>
          <a:prstGeom prst="rect">
            <a:avLst/>
          </a:prstGeom>
          <a:noFill/>
        </p:spPr>
        <p:txBody>
          <a:bodyPr wrap="none">
            <a:noAutofit/>
          </a:bodyPr>
          <a:lstStyle/>
          <a:p>
            <a:r>
              <a:rPr lang="en-US" sz="1600" dirty="0">
                <a:solidFill>
                  <a:schemeClr val="bg1">
                    <a:lumMod val="50000"/>
                  </a:schemeClr>
                </a:solidFill>
              </a:rPr>
              <a:t>50%</a:t>
            </a:r>
          </a:p>
        </p:txBody>
      </p:sp>
      <p:sp>
        <p:nvSpPr>
          <p:cNvPr id="22" name="îṣļîḑé-TextBox 45"/>
          <p:cNvSpPr txBox="1"/>
          <p:nvPr/>
        </p:nvSpPr>
        <p:spPr>
          <a:xfrm>
            <a:off x="4144005" y="2217170"/>
            <a:ext cx="526106" cy="297454"/>
          </a:xfrm>
          <a:prstGeom prst="rect">
            <a:avLst/>
          </a:prstGeom>
          <a:noFill/>
        </p:spPr>
        <p:txBody>
          <a:bodyPr wrap="none">
            <a:noAutofit/>
          </a:bodyPr>
          <a:lstStyle/>
          <a:p>
            <a:r>
              <a:rPr lang="en-US" sz="1600" dirty="0">
                <a:solidFill>
                  <a:schemeClr val="bg1">
                    <a:lumMod val="50000"/>
                  </a:schemeClr>
                </a:solidFill>
              </a:rPr>
              <a:t>40%</a:t>
            </a:r>
          </a:p>
        </p:txBody>
      </p:sp>
      <p:grpSp>
        <p:nvGrpSpPr>
          <p:cNvPr id="23" name="Group 46"/>
          <p:cNvGrpSpPr/>
          <p:nvPr/>
        </p:nvGrpSpPr>
        <p:grpSpPr>
          <a:xfrm>
            <a:off x="1555517" y="4299918"/>
            <a:ext cx="3183603" cy="172232"/>
            <a:chOff x="3632609" y="4343239"/>
            <a:chExt cx="4541393" cy="245688"/>
          </a:xfrm>
        </p:grpSpPr>
        <p:sp>
          <p:nvSpPr>
            <p:cNvPr id="24" name="îṣļîḑé-Oval 47"/>
            <p:cNvSpPr/>
            <p:nvPr/>
          </p:nvSpPr>
          <p:spPr>
            <a:xfrm>
              <a:off x="3632609" y="4388132"/>
              <a:ext cx="158953" cy="158953"/>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îṣļîḑé-Oval 48"/>
            <p:cNvSpPr/>
            <p:nvPr/>
          </p:nvSpPr>
          <p:spPr>
            <a:xfrm>
              <a:off x="4855395" y="4385779"/>
              <a:ext cx="158953" cy="158953"/>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îṣļîḑé-TextBox 49"/>
            <p:cNvSpPr txBox="1"/>
            <p:nvPr/>
          </p:nvSpPr>
          <p:spPr>
            <a:xfrm>
              <a:off x="5060262" y="4347455"/>
              <a:ext cx="631122" cy="241472"/>
            </a:xfrm>
            <a:prstGeom prst="rect">
              <a:avLst/>
            </a:prstGeom>
            <a:noFill/>
          </p:spPr>
          <p:txBody>
            <a:bodyPr wrap="none" lIns="0" tIns="0" rIns="0" bIns="0" anchor="ctr" anchorCtr="1">
              <a:normAutofit/>
            </a:bodyPr>
            <a:lstStyle/>
            <a:p>
              <a:pPr algn="ctr"/>
              <a:r>
                <a:rPr lang="en-US" sz="1100">
                  <a:solidFill>
                    <a:schemeClr val="tx2"/>
                  </a:solidFill>
                </a:rPr>
                <a:t>Data 2</a:t>
              </a:r>
            </a:p>
          </p:txBody>
        </p:sp>
        <p:sp>
          <p:nvSpPr>
            <p:cNvPr id="27" name="îṣļîḑé-Oval 50"/>
            <p:cNvSpPr/>
            <p:nvPr/>
          </p:nvSpPr>
          <p:spPr>
            <a:xfrm>
              <a:off x="6124010" y="4387843"/>
              <a:ext cx="158953" cy="158953"/>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îṣļîḑé-TextBox 51"/>
            <p:cNvSpPr txBox="1"/>
            <p:nvPr/>
          </p:nvSpPr>
          <p:spPr>
            <a:xfrm>
              <a:off x="6328878" y="4345304"/>
              <a:ext cx="631122" cy="241473"/>
            </a:xfrm>
            <a:prstGeom prst="rect">
              <a:avLst/>
            </a:prstGeom>
            <a:noFill/>
          </p:spPr>
          <p:txBody>
            <a:bodyPr wrap="none" lIns="0" tIns="0" rIns="0" bIns="0" anchor="ctr" anchorCtr="1">
              <a:normAutofit/>
            </a:bodyPr>
            <a:lstStyle/>
            <a:p>
              <a:pPr algn="ctr"/>
              <a:r>
                <a:rPr lang="en-US" sz="1100">
                  <a:solidFill>
                    <a:schemeClr val="tx2"/>
                  </a:solidFill>
                </a:rPr>
                <a:t>Data 3</a:t>
              </a:r>
            </a:p>
          </p:txBody>
        </p:sp>
        <p:sp>
          <p:nvSpPr>
            <p:cNvPr id="29" name="îṣļîḑé-Oval 52"/>
            <p:cNvSpPr/>
            <p:nvPr/>
          </p:nvSpPr>
          <p:spPr>
            <a:xfrm>
              <a:off x="7338012" y="4395153"/>
              <a:ext cx="158953" cy="158953"/>
            </a:xfrm>
            <a:prstGeom prst="ellipse">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0" name="îṣļîḑé-TextBox 53"/>
            <p:cNvSpPr txBox="1"/>
            <p:nvPr/>
          </p:nvSpPr>
          <p:spPr>
            <a:xfrm>
              <a:off x="7542880" y="4344182"/>
              <a:ext cx="631122" cy="241473"/>
            </a:xfrm>
            <a:prstGeom prst="rect">
              <a:avLst/>
            </a:prstGeom>
            <a:noFill/>
          </p:spPr>
          <p:txBody>
            <a:bodyPr wrap="none" lIns="0" tIns="0" rIns="0" bIns="0" anchor="ctr" anchorCtr="1">
              <a:normAutofit/>
            </a:bodyPr>
            <a:lstStyle/>
            <a:p>
              <a:pPr algn="ctr"/>
              <a:r>
                <a:rPr lang="en-US" sz="1100" dirty="0">
                  <a:solidFill>
                    <a:schemeClr val="tx2"/>
                  </a:solidFill>
                </a:rPr>
                <a:t>Data 4</a:t>
              </a:r>
            </a:p>
          </p:txBody>
        </p:sp>
        <p:sp>
          <p:nvSpPr>
            <p:cNvPr id="31" name="îṣļîḑé-TextBox 54"/>
            <p:cNvSpPr txBox="1"/>
            <p:nvPr/>
          </p:nvSpPr>
          <p:spPr>
            <a:xfrm>
              <a:off x="3846261" y="4343239"/>
              <a:ext cx="631122" cy="241473"/>
            </a:xfrm>
            <a:prstGeom prst="rect">
              <a:avLst/>
            </a:prstGeom>
            <a:noFill/>
          </p:spPr>
          <p:txBody>
            <a:bodyPr wrap="none" lIns="0" tIns="0" rIns="0" bIns="0" anchor="ctr" anchorCtr="1">
              <a:normAutofit/>
            </a:bodyPr>
            <a:lstStyle/>
            <a:p>
              <a:pPr algn="ctr"/>
              <a:r>
                <a:rPr lang="en-US" sz="1100">
                  <a:solidFill>
                    <a:schemeClr val="tx2"/>
                  </a:solidFill>
                </a:rPr>
                <a:t>Data 1</a:t>
              </a:r>
            </a:p>
          </p:txBody>
        </p:sp>
      </p:grpSp>
      <p:grpSp>
        <p:nvGrpSpPr>
          <p:cNvPr id="36" name="组合 35"/>
          <p:cNvGrpSpPr/>
          <p:nvPr/>
        </p:nvGrpSpPr>
        <p:grpSpPr>
          <a:xfrm>
            <a:off x="1000121" y="4579783"/>
            <a:ext cx="4669627" cy="861493"/>
            <a:chOff x="7483989" y="3377982"/>
            <a:chExt cx="4669627" cy="861493"/>
          </a:xfrm>
        </p:grpSpPr>
        <p:sp>
          <p:nvSpPr>
            <p:cNvPr id="37" name="矩形 36"/>
            <p:cNvSpPr/>
            <p:nvPr/>
          </p:nvSpPr>
          <p:spPr>
            <a:xfrm>
              <a:off x="7483989" y="3703944"/>
              <a:ext cx="4669627" cy="535531"/>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dirty="0">
                  <a:solidFill>
                    <a:schemeClr val="tx1">
                      <a:lumMod val="75000"/>
                      <a:lumOff val="25000"/>
                    </a:schemeClr>
                  </a:solidFill>
                  <a:latin typeface="+mn-ea"/>
                </a:rPr>
                <a:t>click here to add text click here to add text click here to add text click here to add text </a:t>
              </a:r>
              <a:endParaRPr lang="zh-CN" altLang="en-US" sz="1200" dirty="0">
                <a:solidFill>
                  <a:schemeClr val="tx1">
                    <a:lumMod val="75000"/>
                    <a:lumOff val="25000"/>
                  </a:schemeClr>
                </a:solidFill>
                <a:latin typeface="+mn-ea"/>
              </a:endParaRPr>
            </a:p>
          </p:txBody>
        </p:sp>
        <p:sp>
          <p:nvSpPr>
            <p:cNvPr id="38" name="矩形 37"/>
            <p:cNvSpPr/>
            <p:nvPr/>
          </p:nvSpPr>
          <p:spPr>
            <a:xfrm>
              <a:off x="7483989" y="3377982"/>
              <a:ext cx="2050552"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n-ea"/>
                </a:rPr>
                <a:t>ADD TITLE </a:t>
              </a:r>
              <a:endParaRPr lang="zh-CN" altLang="en-US" b="1" dirty="0">
                <a:latin typeface="+mn-ea"/>
              </a:endParaRPr>
            </a:p>
          </p:txBody>
        </p:sp>
      </p:grpSp>
      <p:grpSp>
        <p:nvGrpSpPr>
          <p:cNvPr id="39" name="组合 38"/>
          <p:cNvGrpSpPr/>
          <p:nvPr/>
        </p:nvGrpSpPr>
        <p:grpSpPr>
          <a:xfrm>
            <a:off x="7233693" y="2077491"/>
            <a:ext cx="3974611" cy="807376"/>
            <a:chOff x="7483988" y="3339882"/>
            <a:chExt cx="3974611" cy="807376"/>
          </a:xfrm>
        </p:grpSpPr>
        <p:sp>
          <p:nvSpPr>
            <p:cNvPr id="40" name="矩形 39"/>
            <p:cNvSpPr/>
            <p:nvPr/>
          </p:nvSpPr>
          <p:spPr>
            <a:xfrm>
              <a:off x="7483989" y="3665844"/>
              <a:ext cx="3974610" cy="48141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dirty="0">
                  <a:solidFill>
                    <a:schemeClr val="tx1">
                      <a:lumMod val="75000"/>
                      <a:lumOff val="25000"/>
                    </a:schemeClr>
                  </a:solidFill>
                  <a:latin typeface="+mn-ea"/>
                </a:rPr>
                <a:t>click here to add text click here to add text click here to add text </a:t>
              </a:r>
              <a:endParaRPr lang="zh-CN" altLang="en-US" sz="1100" dirty="0">
                <a:solidFill>
                  <a:schemeClr val="tx1">
                    <a:lumMod val="75000"/>
                    <a:lumOff val="25000"/>
                  </a:schemeClr>
                </a:solidFill>
                <a:latin typeface="+mn-ea"/>
              </a:endParaRPr>
            </a:p>
          </p:txBody>
        </p:sp>
        <p:sp>
          <p:nvSpPr>
            <p:cNvPr id="41" name="矩形 40"/>
            <p:cNvSpPr/>
            <p:nvPr/>
          </p:nvSpPr>
          <p:spPr>
            <a:xfrm>
              <a:off x="7483988" y="3339882"/>
              <a:ext cx="2967827"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n-ea"/>
                </a:rPr>
                <a:t>Financing planning</a:t>
              </a:r>
              <a:endParaRPr lang="zh-CN" altLang="en-US" b="1" dirty="0">
                <a:latin typeface="+mn-ea"/>
              </a:endParaRPr>
            </a:p>
          </p:txBody>
        </p:sp>
      </p:grpSp>
      <p:grpSp>
        <p:nvGrpSpPr>
          <p:cNvPr id="51" name="组合 50"/>
          <p:cNvGrpSpPr/>
          <p:nvPr/>
        </p:nvGrpSpPr>
        <p:grpSpPr>
          <a:xfrm>
            <a:off x="7233694" y="2963401"/>
            <a:ext cx="4043620" cy="807376"/>
            <a:chOff x="7483989" y="3339882"/>
            <a:chExt cx="4043620" cy="807376"/>
          </a:xfrm>
        </p:grpSpPr>
        <p:sp>
          <p:nvSpPr>
            <p:cNvPr id="52" name="矩形 51"/>
            <p:cNvSpPr/>
            <p:nvPr/>
          </p:nvSpPr>
          <p:spPr>
            <a:xfrm>
              <a:off x="7483989" y="3665844"/>
              <a:ext cx="3974610" cy="48141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dirty="0">
                  <a:solidFill>
                    <a:schemeClr val="tx1">
                      <a:lumMod val="75000"/>
                      <a:lumOff val="25000"/>
                    </a:schemeClr>
                  </a:solidFill>
                  <a:latin typeface="+mn-ea"/>
                </a:rPr>
                <a:t>click here to add text click here to add text click here to add text </a:t>
              </a:r>
              <a:endParaRPr lang="zh-CN" altLang="en-US" sz="1100" dirty="0">
                <a:solidFill>
                  <a:schemeClr val="tx1">
                    <a:lumMod val="75000"/>
                    <a:lumOff val="25000"/>
                  </a:schemeClr>
                </a:solidFill>
                <a:latin typeface="+mn-ea"/>
              </a:endParaRPr>
            </a:p>
          </p:txBody>
        </p:sp>
        <p:sp>
          <p:nvSpPr>
            <p:cNvPr id="53" name="矩形 52"/>
            <p:cNvSpPr/>
            <p:nvPr/>
          </p:nvSpPr>
          <p:spPr>
            <a:xfrm>
              <a:off x="7483989" y="3339882"/>
              <a:ext cx="4043620"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n-ea"/>
                </a:rPr>
                <a:t>Financing planning</a:t>
              </a:r>
              <a:endParaRPr lang="zh-CN" altLang="en-US" b="1" dirty="0">
                <a:latin typeface="+mn-ea"/>
              </a:endParaRPr>
            </a:p>
          </p:txBody>
        </p:sp>
      </p:grpSp>
      <p:grpSp>
        <p:nvGrpSpPr>
          <p:cNvPr id="54" name="组合 53"/>
          <p:cNvGrpSpPr/>
          <p:nvPr/>
        </p:nvGrpSpPr>
        <p:grpSpPr>
          <a:xfrm>
            <a:off x="7233693" y="3849311"/>
            <a:ext cx="3974611" cy="807376"/>
            <a:chOff x="7483988" y="3339882"/>
            <a:chExt cx="3974611" cy="807376"/>
          </a:xfrm>
        </p:grpSpPr>
        <p:sp>
          <p:nvSpPr>
            <p:cNvPr id="55" name="矩形 54"/>
            <p:cNvSpPr/>
            <p:nvPr/>
          </p:nvSpPr>
          <p:spPr>
            <a:xfrm>
              <a:off x="7483989" y="3665844"/>
              <a:ext cx="3974610" cy="48141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dirty="0">
                  <a:solidFill>
                    <a:schemeClr val="tx1">
                      <a:lumMod val="75000"/>
                      <a:lumOff val="25000"/>
                    </a:schemeClr>
                  </a:solidFill>
                  <a:latin typeface="+mn-ea"/>
                </a:rPr>
                <a:t>click here to add text click here to add text click here to add text </a:t>
              </a:r>
              <a:endParaRPr lang="zh-CN" altLang="en-US" sz="1100" dirty="0">
                <a:solidFill>
                  <a:schemeClr val="tx1">
                    <a:lumMod val="75000"/>
                    <a:lumOff val="25000"/>
                  </a:schemeClr>
                </a:solidFill>
                <a:latin typeface="+mn-ea"/>
              </a:endParaRPr>
            </a:p>
          </p:txBody>
        </p:sp>
        <p:sp>
          <p:nvSpPr>
            <p:cNvPr id="56" name="矩形 55"/>
            <p:cNvSpPr/>
            <p:nvPr/>
          </p:nvSpPr>
          <p:spPr>
            <a:xfrm>
              <a:off x="7483988" y="3339882"/>
              <a:ext cx="3079147"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n-ea"/>
                </a:rPr>
                <a:t>Financing planning</a:t>
              </a:r>
              <a:endParaRPr lang="zh-CN" altLang="en-US" b="1" dirty="0">
                <a:latin typeface="+mn-ea"/>
              </a:endParaRPr>
            </a:p>
          </p:txBody>
        </p:sp>
      </p:grpSp>
      <p:grpSp>
        <p:nvGrpSpPr>
          <p:cNvPr id="57" name="组合 56"/>
          <p:cNvGrpSpPr/>
          <p:nvPr/>
        </p:nvGrpSpPr>
        <p:grpSpPr>
          <a:xfrm>
            <a:off x="7233694" y="4735222"/>
            <a:ext cx="3974610" cy="807376"/>
            <a:chOff x="7483989" y="3339882"/>
            <a:chExt cx="3974610" cy="807376"/>
          </a:xfrm>
        </p:grpSpPr>
        <p:sp>
          <p:nvSpPr>
            <p:cNvPr id="58" name="矩形 57"/>
            <p:cNvSpPr/>
            <p:nvPr/>
          </p:nvSpPr>
          <p:spPr>
            <a:xfrm>
              <a:off x="7483989" y="3665844"/>
              <a:ext cx="3974610" cy="48141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100" dirty="0">
                  <a:solidFill>
                    <a:schemeClr val="tx1">
                      <a:lumMod val="75000"/>
                      <a:lumOff val="25000"/>
                    </a:schemeClr>
                  </a:solidFill>
                  <a:latin typeface="+mn-ea"/>
                </a:rPr>
                <a:t>click here to add text click here to add text click here to add text </a:t>
              </a:r>
              <a:endParaRPr lang="zh-CN" altLang="en-US" sz="1100" dirty="0">
                <a:solidFill>
                  <a:schemeClr val="tx1">
                    <a:lumMod val="75000"/>
                    <a:lumOff val="25000"/>
                  </a:schemeClr>
                </a:solidFill>
                <a:latin typeface="+mn-ea"/>
              </a:endParaRPr>
            </a:p>
          </p:txBody>
        </p:sp>
        <p:sp>
          <p:nvSpPr>
            <p:cNvPr id="59" name="矩形 58"/>
            <p:cNvSpPr/>
            <p:nvPr/>
          </p:nvSpPr>
          <p:spPr>
            <a:xfrm>
              <a:off x="7483989" y="3339882"/>
              <a:ext cx="3166612" cy="396583"/>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latin typeface="+mn-ea"/>
                </a:rPr>
                <a:t>Financing planning</a:t>
              </a:r>
              <a:endParaRPr lang="zh-CN" altLang="en-US" b="1" dirty="0">
                <a:latin typeface="+mn-ea"/>
              </a:endParaRPr>
            </a:p>
          </p:txBody>
        </p:sp>
      </p:grpSp>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45" name="文本框 44"/>
          <p:cNvSpPr txBox="1"/>
          <p:nvPr/>
        </p:nvSpPr>
        <p:spPr>
          <a:xfrm>
            <a:off x="2701791" y="401149"/>
            <a:ext cx="6052595"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Financial plan report</a:t>
            </a:r>
            <a:endParaRPr lang="zh-CN" altLang="en-US" sz="2800" b="1" dirty="0">
              <a:latin typeface="+mj-ea"/>
              <a:ea typeface="+mj-ea"/>
              <a:cs typeface="经典综艺体简" panose="02010609000101010101" pitchFamily="49" charset="-122"/>
            </a:endParaRPr>
          </a:p>
        </p:txBody>
      </p:sp>
      <p:sp>
        <p:nvSpPr>
          <p:cNvPr id="46" name="文本框 45"/>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47" name="组合 46"/>
          <p:cNvGrpSpPr/>
          <p:nvPr/>
        </p:nvGrpSpPr>
        <p:grpSpPr>
          <a:xfrm>
            <a:off x="10871486" y="6081486"/>
            <a:ext cx="899314" cy="406400"/>
            <a:chOff x="10871486" y="6081486"/>
            <a:chExt cx="899314" cy="406400"/>
          </a:xfrm>
        </p:grpSpPr>
        <p:sp>
          <p:nvSpPr>
            <p:cNvPr id="48"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9"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ustDataLst>
      <p:tags r:id="rId1"/>
    </p:custDataLst>
    <p:extLst>
      <p:ext uri="{BB962C8B-B14F-4D97-AF65-F5344CB8AC3E}">
        <p14:creationId xmlns:p14="http://schemas.microsoft.com/office/powerpoint/2010/main" val="268667273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childTnLst>
                          </p:cTn>
                        </p:par>
                        <p:par>
                          <p:cTn id="44" fill="hold">
                            <p:stCondLst>
                              <p:cond delay="1500"/>
                            </p:stCondLst>
                            <p:childTnLst>
                              <p:par>
                                <p:cTn id="45" presetID="53" presetClass="entr" presetSubtype="16"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 calcmode="lin" valueType="num">
                                      <p:cBhvr>
                                        <p:cTn id="52" dur="500" fill="hold"/>
                                        <p:tgtEl>
                                          <p:spTgt spid="8"/>
                                        </p:tgtEl>
                                        <p:attrNameLst>
                                          <p:attrName>ppt_w</p:attrName>
                                        </p:attrNameLst>
                                      </p:cBhvr>
                                      <p:tavLst>
                                        <p:tav tm="0">
                                          <p:val>
                                            <p:fltVal val="0"/>
                                          </p:val>
                                        </p:tav>
                                        <p:tav tm="100000">
                                          <p:val>
                                            <p:strVal val="#ppt_w"/>
                                          </p:val>
                                        </p:tav>
                                      </p:tavLst>
                                    </p:anim>
                                    <p:anim calcmode="lin" valueType="num">
                                      <p:cBhvr>
                                        <p:cTn id="53" dur="500" fill="hold"/>
                                        <p:tgtEl>
                                          <p:spTgt spid="8"/>
                                        </p:tgtEl>
                                        <p:attrNameLst>
                                          <p:attrName>ppt_h</p:attrName>
                                        </p:attrNameLst>
                                      </p:cBhvr>
                                      <p:tavLst>
                                        <p:tav tm="0">
                                          <p:val>
                                            <p:fltVal val="0"/>
                                          </p:val>
                                        </p:tav>
                                        <p:tav tm="100000">
                                          <p:val>
                                            <p:strVal val="#ppt_h"/>
                                          </p:val>
                                        </p:tav>
                                      </p:tavLst>
                                    </p:anim>
                                    <p:animEffect transition="in" filter="fade">
                                      <p:cBhvr>
                                        <p:cTn id="54" dur="500"/>
                                        <p:tgtEl>
                                          <p:spTgt spid="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500" fill="hold"/>
                                        <p:tgtEl>
                                          <p:spTgt spid="12"/>
                                        </p:tgtEl>
                                        <p:attrNameLst>
                                          <p:attrName>ppt_w</p:attrName>
                                        </p:attrNameLst>
                                      </p:cBhvr>
                                      <p:tavLst>
                                        <p:tav tm="0">
                                          <p:val>
                                            <p:fltVal val="0"/>
                                          </p:val>
                                        </p:tav>
                                        <p:tav tm="100000">
                                          <p:val>
                                            <p:strVal val="#ppt_w"/>
                                          </p:val>
                                        </p:tav>
                                      </p:tavLst>
                                    </p:anim>
                                    <p:anim calcmode="lin" valueType="num">
                                      <p:cBhvr>
                                        <p:cTn id="63" dur="500" fill="hold"/>
                                        <p:tgtEl>
                                          <p:spTgt spid="12"/>
                                        </p:tgtEl>
                                        <p:attrNameLst>
                                          <p:attrName>ppt_h</p:attrName>
                                        </p:attrNameLst>
                                      </p:cBhvr>
                                      <p:tavLst>
                                        <p:tav tm="0">
                                          <p:val>
                                            <p:fltVal val="0"/>
                                          </p:val>
                                        </p:tav>
                                        <p:tav tm="100000">
                                          <p:val>
                                            <p:strVal val="#ppt_h"/>
                                          </p:val>
                                        </p:tav>
                                      </p:tavLst>
                                    </p:anim>
                                    <p:animEffect transition="in" filter="fade">
                                      <p:cBhvr>
                                        <p:cTn id="64" dur="500"/>
                                        <p:tgtEl>
                                          <p:spTgt spid="1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p:cTn id="67" dur="500" fill="hold"/>
                                        <p:tgtEl>
                                          <p:spTgt spid="13"/>
                                        </p:tgtEl>
                                        <p:attrNameLst>
                                          <p:attrName>ppt_w</p:attrName>
                                        </p:attrNameLst>
                                      </p:cBhvr>
                                      <p:tavLst>
                                        <p:tav tm="0">
                                          <p:val>
                                            <p:fltVal val="0"/>
                                          </p:val>
                                        </p:tav>
                                        <p:tav tm="100000">
                                          <p:val>
                                            <p:strVal val="#ppt_w"/>
                                          </p:val>
                                        </p:tav>
                                      </p:tavLst>
                                    </p:anim>
                                    <p:anim calcmode="lin" valueType="num">
                                      <p:cBhvr>
                                        <p:cTn id="68" dur="500" fill="hold"/>
                                        <p:tgtEl>
                                          <p:spTgt spid="13"/>
                                        </p:tgtEl>
                                        <p:attrNameLst>
                                          <p:attrName>ppt_h</p:attrName>
                                        </p:attrNameLst>
                                      </p:cBhvr>
                                      <p:tavLst>
                                        <p:tav tm="0">
                                          <p:val>
                                            <p:fltVal val="0"/>
                                          </p:val>
                                        </p:tav>
                                        <p:tav tm="100000">
                                          <p:val>
                                            <p:strVal val="#ppt_h"/>
                                          </p:val>
                                        </p:tav>
                                      </p:tavLst>
                                    </p:anim>
                                    <p:animEffect transition="in" filter="fade">
                                      <p:cBhvr>
                                        <p:cTn id="69" dur="500"/>
                                        <p:tgtEl>
                                          <p:spTgt spid="1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p:cTn id="72" dur="500" fill="hold"/>
                                        <p:tgtEl>
                                          <p:spTgt spid="14"/>
                                        </p:tgtEl>
                                        <p:attrNameLst>
                                          <p:attrName>ppt_w</p:attrName>
                                        </p:attrNameLst>
                                      </p:cBhvr>
                                      <p:tavLst>
                                        <p:tav tm="0">
                                          <p:val>
                                            <p:fltVal val="0"/>
                                          </p:val>
                                        </p:tav>
                                        <p:tav tm="100000">
                                          <p:val>
                                            <p:strVal val="#ppt_w"/>
                                          </p:val>
                                        </p:tav>
                                      </p:tavLst>
                                    </p:anim>
                                    <p:anim calcmode="lin" valueType="num">
                                      <p:cBhvr>
                                        <p:cTn id="73" dur="500" fill="hold"/>
                                        <p:tgtEl>
                                          <p:spTgt spid="14"/>
                                        </p:tgtEl>
                                        <p:attrNameLst>
                                          <p:attrName>ppt_h</p:attrName>
                                        </p:attrNameLst>
                                      </p:cBhvr>
                                      <p:tavLst>
                                        <p:tav tm="0">
                                          <p:val>
                                            <p:fltVal val="0"/>
                                          </p:val>
                                        </p:tav>
                                        <p:tav tm="100000">
                                          <p:val>
                                            <p:strVal val="#ppt_h"/>
                                          </p:val>
                                        </p:tav>
                                      </p:tavLst>
                                    </p:anim>
                                    <p:animEffect transition="in" filter="fade">
                                      <p:cBhvr>
                                        <p:cTn id="74" dur="500"/>
                                        <p:tgtEl>
                                          <p:spTgt spid="1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p:cTn id="77" dur="500" fill="hold"/>
                                        <p:tgtEl>
                                          <p:spTgt spid="15"/>
                                        </p:tgtEl>
                                        <p:attrNameLst>
                                          <p:attrName>ppt_w</p:attrName>
                                        </p:attrNameLst>
                                      </p:cBhvr>
                                      <p:tavLst>
                                        <p:tav tm="0">
                                          <p:val>
                                            <p:fltVal val="0"/>
                                          </p:val>
                                        </p:tav>
                                        <p:tav tm="100000">
                                          <p:val>
                                            <p:strVal val="#ppt_w"/>
                                          </p:val>
                                        </p:tav>
                                      </p:tavLst>
                                    </p:anim>
                                    <p:anim calcmode="lin" valueType="num">
                                      <p:cBhvr>
                                        <p:cTn id="78" dur="500" fill="hold"/>
                                        <p:tgtEl>
                                          <p:spTgt spid="15"/>
                                        </p:tgtEl>
                                        <p:attrNameLst>
                                          <p:attrName>ppt_h</p:attrName>
                                        </p:attrNameLst>
                                      </p:cBhvr>
                                      <p:tavLst>
                                        <p:tav tm="0">
                                          <p:val>
                                            <p:fltVal val="0"/>
                                          </p:val>
                                        </p:tav>
                                        <p:tav tm="100000">
                                          <p:val>
                                            <p:strVal val="#ppt_h"/>
                                          </p:val>
                                        </p:tav>
                                      </p:tavLst>
                                    </p:anim>
                                    <p:animEffect transition="in" filter="fade">
                                      <p:cBhvr>
                                        <p:cTn id="79" dur="500"/>
                                        <p:tgtEl>
                                          <p:spTgt spid="1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p:cTn id="82" dur="500" fill="hold"/>
                                        <p:tgtEl>
                                          <p:spTgt spid="16"/>
                                        </p:tgtEl>
                                        <p:attrNameLst>
                                          <p:attrName>ppt_w</p:attrName>
                                        </p:attrNameLst>
                                      </p:cBhvr>
                                      <p:tavLst>
                                        <p:tav tm="0">
                                          <p:val>
                                            <p:fltVal val="0"/>
                                          </p:val>
                                        </p:tav>
                                        <p:tav tm="100000">
                                          <p:val>
                                            <p:strVal val="#ppt_w"/>
                                          </p:val>
                                        </p:tav>
                                      </p:tavLst>
                                    </p:anim>
                                    <p:anim calcmode="lin" valueType="num">
                                      <p:cBhvr>
                                        <p:cTn id="83" dur="500" fill="hold"/>
                                        <p:tgtEl>
                                          <p:spTgt spid="16"/>
                                        </p:tgtEl>
                                        <p:attrNameLst>
                                          <p:attrName>ppt_h</p:attrName>
                                        </p:attrNameLst>
                                      </p:cBhvr>
                                      <p:tavLst>
                                        <p:tav tm="0">
                                          <p:val>
                                            <p:fltVal val="0"/>
                                          </p:val>
                                        </p:tav>
                                        <p:tav tm="100000">
                                          <p:val>
                                            <p:strVal val="#ppt_h"/>
                                          </p:val>
                                        </p:tav>
                                      </p:tavLst>
                                    </p:anim>
                                    <p:animEffect transition="in" filter="fade">
                                      <p:cBhvr>
                                        <p:cTn id="84" dur="500"/>
                                        <p:tgtEl>
                                          <p:spTgt spid="16"/>
                                        </p:tgtEl>
                                      </p:cBhvr>
                                    </p:animEffect>
                                  </p:childTnLst>
                                </p:cTn>
                              </p:par>
                            </p:childTnLst>
                          </p:cTn>
                        </p:par>
                        <p:par>
                          <p:cTn id="85" fill="hold">
                            <p:stCondLst>
                              <p:cond delay="2000"/>
                            </p:stCondLst>
                            <p:childTnLst>
                              <p:par>
                                <p:cTn id="86" presetID="12" presetClass="entr" presetSubtype="8" fill="hold" nodeType="after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p:tgtEl>
                                          <p:spTgt spid="39"/>
                                        </p:tgtEl>
                                        <p:attrNameLst>
                                          <p:attrName>ppt_x</p:attrName>
                                        </p:attrNameLst>
                                      </p:cBhvr>
                                      <p:tavLst>
                                        <p:tav tm="0">
                                          <p:val>
                                            <p:strVal val="#ppt_x-#ppt_w*1.125000"/>
                                          </p:val>
                                        </p:tav>
                                        <p:tav tm="100000">
                                          <p:val>
                                            <p:strVal val="#ppt_x"/>
                                          </p:val>
                                        </p:tav>
                                      </p:tavLst>
                                    </p:anim>
                                    <p:animEffect transition="in" filter="wipe(right)">
                                      <p:cBhvr>
                                        <p:cTn id="89" dur="500"/>
                                        <p:tgtEl>
                                          <p:spTgt spid="39"/>
                                        </p:tgtEl>
                                      </p:cBhvr>
                                    </p:animEffect>
                                  </p:childTnLst>
                                </p:cTn>
                              </p:par>
                            </p:childTnLst>
                          </p:cTn>
                        </p:par>
                        <p:par>
                          <p:cTn id="90" fill="hold">
                            <p:stCondLst>
                              <p:cond delay="2500"/>
                            </p:stCondLst>
                            <p:childTnLst>
                              <p:par>
                                <p:cTn id="91" presetID="12" presetClass="entr" presetSubtype="8" fill="hold" nodeType="afterEffect">
                                  <p:stCondLst>
                                    <p:cond delay="0"/>
                                  </p:stCondLst>
                                  <p:childTnLst>
                                    <p:set>
                                      <p:cBhvr>
                                        <p:cTn id="92" dur="1" fill="hold">
                                          <p:stCondLst>
                                            <p:cond delay="0"/>
                                          </p:stCondLst>
                                        </p:cTn>
                                        <p:tgtEl>
                                          <p:spTgt spid="51"/>
                                        </p:tgtEl>
                                        <p:attrNameLst>
                                          <p:attrName>style.visibility</p:attrName>
                                        </p:attrNameLst>
                                      </p:cBhvr>
                                      <p:to>
                                        <p:strVal val="visible"/>
                                      </p:to>
                                    </p:set>
                                    <p:anim calcmode="lin" valueType="num">
                                      <p:cBhvr additive="base">
                                        <p:cTn id="93" dur="500"/>
                                        <p:tgtEl>
                                          <p:spTgt spid="51"/>
                                        </p:tgtEl>
                                        <p:attrNameLst>
                                          <p:attrName>ppt_x</p:attrName>
                                        </p:attrNameLst>
                                      </p:cBhvr>
                                      <p:tavLst>
                                        <p:tav tm="0">
                                          <p:val>
                                            <p:strVal val="#ppt_x-#ppt_w*1.125000"/>
                                          </p:val>
                                        </p:tav>
                                        <p:tav tm="100000">
                                          <p:val>
                                            <p:strVal val="#ppt_x"/>
                                          </p:val>
                                        </p:tav>
                                      </p:tavLst>
                                    </p:anim>
                                    <p:animEffect transition="in" filter="wipe(right)">
                                      <p:cBhvr>
                                        <p:cTn id="94" dur="500"/>
                                        <p:tgtEl>
                                          <p:spTgt spid="51"/>
                                        </p:tgtEl>
                                      </p:cBhvr>
                                    </p:animEffect>
                                  </p:childTnLst>
                                </p:cTn>
                              </p:par>
                            </p:childTnLst>
                          </p:cTn>
                        </p:par>
                        <p:par>
                          <p:cTn id="95" fill="hold">
                            <p:stCondLst>
                              <p:cond delay="3000"/>
                            </p:stCondLst>
                            <p:childTnLst>
                              <p:par>
                                <p:cTn id="96" presetID="12" presetClass="entr" presetSubtype="8" fill="hold" nodeType="afterEffect">
                                  <p:stCondLst>
                                    <p:cond delay="0"/>
                                  </p:stCondLst>
                                  <p:childTnLst>
                                    <p:set>
                                      <p:cBhvr>
                                        <p:cTn id="97" dur="1" fill="hold">
                                          <p:stCondLst>
                                            <p:cond delay="0"/>
                                          </p:stCondLst>
                                        </p:cTn>
                                        <p:tgtEl>
                                          <p:spTgt spid="54"/>
                                        </p:tgtEl>
                                        <p:attrNameLst>
                                          <p:attrName>style.visibility</p:attrName>
                                        </p:attrNameLst>
                                      </p:cBhvr>
                                      <p:to>
                                        <p:strVal val="visible"/>
                                      </p:to>
                                    </p:set>
                                    <p:anim calcmode="lin" valueType="num">
                                      <p:cBhvr additive="base">
                                        <p:cTn id="98" dur="500"/>
                                        <p:tgtEl>
                                          <p:spTgt spid="54"/>
                                        </p:tgtEl>
                                        <p:attrNameLst>
                                          <p:attrName>ppt_x</p:attrName>
                                        </p:attrNameLst>
                                      </p:cBhvr>
                                      <p:tavLst>
                                        <p:tav tm="0">
                                          <p:val>
                                            <p:strVal val="#ppt_x-#ppt_w*1.125000"/>
                                          </p:val>
                                        </p:tav>
                                        <p:tav tm="100000">
                                          <p:val>
                                            <p:strVal val="#ppt_x"/>
                                          </p:val>
                                        </p:tav>
                                      </p:tavLst>
                                    </p:anim>
                                    <p:animEffect transition="in" filter="wipe(right)">
                                      <p:cBhvr>
                                        <p:cTn id="99" dur="500"/>
                                        <p:tgtEl>
                                          <p:spTgt spid="54"/>
                                        </p:tgtEl>
                                      </p:cBhvr>
                                    </p:animEffect>
                                  </p:childTnLst>
                                </p:cTn>
                              </p:par>
                            </p:childTnLst>
                          </p:cTn>
                        </p:par>
                        <p:par>
                          <p:cTn id="100" fill="hold">
                            <p:stCondLst>
                              <p:cond delay="3500"/>
                            </p:stCondLst>
                            <p:childTnLst>
                              <p:par>
                                <p:cTn id="101" presetID="12" presetClass="entr" presetSubtype="8" fill="hold" nodeType="afterEffect">
                                  <p:stCondLst>
                                    <p:cond delay="0"/>
                                  </p:stCondLst>
                                  <p:childTnLst>
                                    <p:set>
                                      <p:cBhvr>
                                        <p:cTn id="102" dur="1" fill="hold">
                                          <p:stCondLst>
                                            <p:cond delay="0"/>
                                          </p:stCondLst>
                                        </p:cTn>
                                        <p:tgtEl>
                                          <p:spTgt spid="57"/>
                                        </p:tgtEl>
                                        <p:attrNameLst>
                                          <p:attrName>style.visibility</p:attrName>
                                        </p:attrNameLst>
                                      </p:cBhvr>
                                      <p:to>
                                        <p:strVal val="visible"/>
                                      </p:to>
                                    </p:set>
                                    <p:anim calcmode="lin" valueType="num">
                                      <p:cBhvr additive="base">
                                        <p:cTn id="103" dur="500"/>
                                        <p:tgtEl>
                                          <p:spTgt spid="57"/>
                                        </p:tgtEl>
                                        <p:attrNameLst>
                                          <p:attrName>ppt_x</p:attrName>
                                        </p:attrNameLst>
                                      </p:cBhvr>
                                      <p:tavLst>
                                        <p:tav tm="0">
                                          <p:val>
                                            <p:strVal val="#ppt_x-#ppt_w*1.125000"/>
                                          </p:val>
                                        </p:tav>
                                        <p:tav tm="100000">
                                          <p:val>
                                            <p:strVal val="#ppt_x"/>
                                          </p:val>
                                        </p:tav>
                                      </p:tavLst>
                                    </p:anim>
                                    <p:animEffect transition="in" filter="wipe(right)">
                                      <p:cBhvr>
                                        <p:cTn id="10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3" grpId="0"/>
      <p:bldP spid="14" grpId="0"/>
      <p:bldP spid="15" grpId="0"/>
      <p:bldP spid="16" grpId="0"/>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ddeb5781-242e-497a-b1e3-6604abf21fb0"/>
          <p:cNvGrpSpPr>
            <a:grpSpLocks noChangeAspect="1"/>
          </p:cNvGrpSpPr>
          <p:nvPr/>
        </p:nvGrpSpPr>
        <p:grpSpPr>
          <a:xfrm>
            <a:off x="3848101" y="2553876"/>
            <a:ext cx="4508501" cy="2470974"/>
            <a:chOff x="3848101" y="2174463"/>
            <a:chExt cx="4508501" cy="2470974"/>
          </a:xfrm>
        </p:grpSpPr>
        <p:grpSp>
          <p:nvGrpSpPr>
            <p:cNvPr id="3" name="组合 2"/>
            <p:cNvGrpSpPr/>
            <p:nvPr/>
          </p:nvGrpSpPr>
          <p:grpSpPr>
            <a:xfrm>
              <a:off x="3848101" y="2174463"/>
              <a:ext cx="4508501" cy="2470974"/>
              <a:chOff x="3392487" y="1924050"/>
              <a:chExt cx="5422300" cy="2971800"/>
            </a:xfrm>
          </p:grpSpPr>
          <p:sp>
            <p:nvSpPr>
              <p:cNvPr id="24" name="íṩľíḍè-任意多边形: 形状 10"/>
              <p:cNvSpPr/>
              <p:nvPr/>
            </p:nvSpPr>
            <p:spPr>
              <a:xfrm>
                <a:off x="5843949" y="1924050"/>
                <a:ext cx="2970838" cy="2971800"/>
              </a:xfrm>
              <a:custGeom>
                <a:avLst/>
                <a:gdLst>
                  <a:gd name="connsiteX0" fmla="*/ 1484938 w 2970838"/>
                  <a:gd name="connsiteY0" fmla="*/ 0 h 2971800"/>
                  <a:gd name="connsiteX1" fmla="*/ 2970838 w 2970838"/>
                  <a:gd name="connsiteY1" fmla="*/ 1485900 h 2971800"/>
                  <a:gd name="connsiteX2" fmla="*/ 1484938 w 2970838"/>
                  <a:gd name="connsiteY2" fmla="*/ 2971800 h 2971800"/>
                  <a:gd name="connsiteX3" fmla="*/ 6710 w 2970838"/>
                  <a:gd name="connsiteY3" fmla="*/ 1637825 h 2971800"/>
                  <a:gd name="connsiteX4" fmla="*/ 0 w 2970838"/>
                  <a:gd name="connsiteY4" fmla="*/ 1504951 h 2971800"/>
                  <a:gd name="connsiteX5" fmla="*/ 533765 w 2970838"/>
                  <a:gd name="connsiteY5" fmla="*/ 1504951 h 2971800"/>
                  <a:gd name="connsiteX6" fmla="*/ 537719 w 2970838"/>
                  <a:gd name="connsiteY6" fmla="*/ 1583250 h 2971800"/>
                  <a:gd name="connsiteX7" fmla="*/ 1484938 w 2970838"/>
                  <a:gd name="connsiteY7" fmla="*/ 2438035 h 2971800"/>
                  <a:gd name="connsiteX8" fmla="*/ 2437073 w 2970838"/>
                  <a:gd name="connsiteY8" fmla="*/ 1485900 h 2971800"/>
                  <a:gd name="connsiteX9" fmla="*/ 1484938 w 2970838"/>
                  <a:gd name="connsiteY9" fmla="*/ 533765 h 2971800"/>
                  <a:gd name="connsiteX10" fmla="*/ 811677 w 2970838"/>
                  <a:gd name="connsiteY10" fmla="*/ 812639 h 2971800"/>
                  <a:gd name="connsiteX11" fmla="*/ 745820 w 2970838"/>
                  <a:gd name="connsiteY11" fmla="*/ 892459 h 2971800"/>
                  <a:gd name="connsiteX12" fmla="*/ 366414 w 2970838"/>
                  <a:gd name="connsiteY12" fmla="*/ 509846 h 2971800"/>
                  <a:gd name="connsiteX13" fmla="*/ 434248 w 2970838"/>
                  <a:gd name="connsiteY13" fmla="*/ 435210 h 2971800"/>
                  <a:gd name="connsiteX14" fmla="*/ 1484938 w 2970838"/>
                  <a:gd name="connsiteY14" fmla="*/ 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0838" h="2971800">
                    <a:moveTo>
                      <a:pt x="1484938" y="0"/>
                    </a:moveTo>
                    <a:cubicBezTo>
                      <a:pt x="2305578" y="0"/>
                      <a:pt x="2970838" y="665260"/>
                      <a:pt x="2970838" y="1485900"/>
                    </a:cubicBezTo>
                    <a:cubicBezTo>
                      <a:pt x="2970838" y="2306540"/>
                      <a:pt x="2305578" y="2971800"/>
                      <a:pt x="1484938" y="2971800"/>
                    </a:cubicBezTo>
                    <a:cubicBezTo>
                      <a:pt x="715588" y="2971800"/>
                      <a:pt x="82803" y="2387099"/>
                      <a:pt x="6710" y="1637825"/>
                    </a:cubicBezTo>
                    <a:lnTo>
                      <a:pt x="0" y="1504951"/>
                    </a:lnTo>
                    <a:lnTo>
                      <a:pt x="533765" y="1504951"/>
                    </a:lnTo>
                    <a:lnTo>
                      <a:pt x="537719" y="1583250"/>
                    </a:lnTo>
                    <a:cubicBezTo>
                      <a:pt x="586478" y="2063371"/>
                      <a:pt x="991954" y="2438035"/>
                      <a:pt x="1484938" y="2438035"/>
                    </a:cubicBezTo>
                    <a:cubicBezTo>
                      <a:pt x="2010788" y="2438035"/>
                      <a:pt x="2437073" y="2011750"/>
                      <a:pt x="2437073" y="1485900"/>
                    </a:cubicBezTo>
                    <a:cubicBezTo>
                      <a:pt x="2437073" y="960050"/>
                      <a:pt x="2010788" y="533765"/>
                      <a:pt x="1484938" y="533765"/>
                    </a:cubicBezTo>
                    <a:cubicBezTo>
                      <a:pt x="1222013" y="533765"/>
                      <a:pt x="983979" y="640336"/>
                      <a:pt x="811677" y="812639"/>
                    </a:cubicBezTo>
                    <a:lnTo>
                      <a:pt x="745820" y="892459"/>
                    </a:lnTo>
                    <a:lnTo>
                      <a:pt x="366414" y="509846"/>
                    </a:lnTo>
                    <a:lnTo>
                      <a:pt x="434248" y="435210"/>
                    </a:lnTo>
                    <a:cubicBezTo>
                      <a:pt x="703143" y="166315"/>
                      <a:pt x="1074618" y="0"/>
                      <a:pt x="1484938"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íṩľíḍè-任意多边形: 形状 15"/>
              <p:cNvSpPr/>
              <p:nvPr/>
            </p:nvSpPr>
            <p:spPr>
              <a:xfrm flipV="1">
                <a:off x="3392487" y="1924050"/>
                <a:ext cx="2971800" cy="2971800"/>
              </a:xfrm>
              <a:custGeom>
                <a:avLst/>
                <a:gdLst>
                  <a:gd name="connsiteX0" fmla="*/ 1485900 w 2971800"/>
                  <a:gd name="connsiteY0" fmla="*/ 2971800 h 2971800"/>
                  <a:gd name="connsiteX1" fmla="*/ 2971800 w 2971800"/>
                  <a:gd name="connsiteY1" fmla="*/ 1485900 h 2971800"/>
                  <a:gd name="connsiteX2" fmla="*/ 2970838 w 2971800"/>
                  <a:gd name="connsiteY2" fmla="*/ 1466849 h 2971800"/>
                  <a:gd name="connsiteX3" fmla="*/ 2437073 w 2971800"/>
                  <a:gd name="connsiteY3" fmla="*/ 1466849 h 2971800"/>
                  <a:gd name="connsiteX4" fmla="*/ 2438035 w 2971800"/>
                  <a:gd name="connsiteY4" fmla="*/ 1485900 h 2971800"/>
                  <a:gd name="connsiteX5" fmla="*/ 1485900 w 2971800"/>
                  <a:gd name="connsiteY5" fmla="*/ 2438035 h 2971800"/>
                  <a:gd name="connsiteX6" fmla="*/ 533765 w 2971800"/>
                  <a:gd name="connsiteY6" fmla="*/ 1485900 h 2971800"/>
                  <a:gd name="connsiteX7" fmla="*/ 1485900 w 2971800"/>
                  <a:gd name="connsiteY7" fmla="*/ 533765 h 2971800"/>
                  <a:gd name="connsiteX8" fmla="*/ 2159161 w 2971800"/>
                  <a:gd name="connsiteY8" fmla="*/ 812639 h 2971800"/>
                  <a:gd name="connsiteX9" fmla="*/ 2207859 w 2971800"/>
                  <a:gd name="connsiteY9" fmla="*/ 871662 h 2971800"/>
                  <a:gd name="connsiteX10" fmla="*/ 2586355 w 2971800"/>
                  <a:gd name="connsiteY10" fmla="*/ 489966 h 2971800"/>
                  <a:gd name="connsiteX11" fmla="*/ 2536590 w 2971800"/>
                  <a:gd name="connsiteY11" fmla="*/ 435210 h 2971800"/>
                  <a:gd name="connsiteX12" fmla="*/ 1485900 w 2971800"/>
                  <a:gd name="connsiteY12" fmla="*/ 0 h 2971800"/>
                  <a:gd name="connsiteX13" fmla="*/ 0 w 2971800"/>
                  <a:gd name="connsiteY13" fmla="*/ 1485900 h 2971800"/>
                  <a:gd name="connsiteX14" fmla="*/ 1485900 w 2971800"/>
                  <a:gd name="connsiteY14" fmla="*/ 2971800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1800" h="2971800">
                    <a:moveTo>
                      <a:pt x="1485900" y="2971800"/>
                    </a:moveTo>
                    <a:cubicBezTo>
                      <a:pt x="2306540" y="2971800"/>
                      <a:pt x="2971800" y="2306540"/>
                      <a:pt x="2971800" y="1485900"/>
                    </a:cubicBezTo>
                    <a:lnTo>
                      <a:pt x="2970838" y="1466849"/>
                    </a:lnTo>
                    <a:lnTo>
                      <a:pt x="2437073" y="1466849"/>
                    </a:lnTo>
                    <a:lnTo>
                      <a:pt x="2438035" y="1485900"/>
                    </a:lnTo>
                    <a:cubicBezTo>
                      <a:pt x="2438035" y="2011750"/>
                      <a:pt x="2011750" y="2438035"/>
                      <a:pt x="1485900" y="2438035"/>
                    </a:cubicBezTo>
                    <a:cubicBezTo>
                      <a:pt x="960050" y="2438035"/>
                      <a:pt x="533765" y="2011750"/>
                      <a:pt x="533765" y="1485900"/>
                    </a:cubicBezTo>
                    <a:cubicBezTo>
                      <a:pt x="533765" y="960050"/>
                      <a:pt x="960050" y="533765"/>
                      <a:pt x="1485900" y="533765"/>
                    </a:cubicBezTo>
                    <a:cubicBezTo>
                      <a:pt x="1748825" y="533765"/>
                      <a:pt x="1986859" y="640336"/>
                      <a:pt x="2159161" y="812639"/>
                    </a:cubicBezTo>
                    <a:lnTo>
                      <a:pt x="2207859" y="871662"/>
                    </a:lnTo>
                    <a:lnTo>
                      <a:pt x="2586355" y="489966"/>
                    </a:lnTo>
                    <a:lnTo>
                      <a:pt x="2536590" y="435210"/>
                    </a:lnTo>
                    <a:cubicBezTo>
                      <a:pt x="2267695" y="166315"/>
                      <a:pt x="1896220" y="0"/>
                      <a:pt x="1485900" y="0"/>
                    </a:cubicBezTo>
                    <a:cubicBezTo>
                      <a:pt x="665260" y="0"/>
                      <a:pt x="0" y="665260"/>
                      <a:pt x="0" y="1485900"/>
                    </a:cubicBezTo>
                    <a:cubicBezTo>
                      <a:pt x="0" y="2306540"/>
                      <a:pt x="665260" y="2971800"/>
                      <a:pt x="1485900" y="297180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4" name="íṩľíḍè-任意多边形: 形状 27"/>
            <p:cNvSpPr>
              <a:spLocks/>
            </p:cNvSpPr>
            <p:nvPr/>
          </p:nvSpPr>
          <p:spPr bwMode="auto">
            <a:xfrm>
              <a:off x="4834672" y="3068564"/>
              <a:ext cx="497831" cy="627444"/>
            </a:xfrm>
            <a:custGeom>
              <a:avLst/>
              <a:gdLst>
                <a:gd name="connsiteX0" fmla="*/ 179388 w 268288"/>
                <a:gd name="connsiteY0" fmla="*/ 166688 h 338138"/>
                <a:gd name="connsiteX1" fmla="*/ 203200 w 268288"/>
                <a:gd name="connsiteY1" fmla="*/ 190443 h 338138"/>
                <a:gd name="connsiteX2" fmla="*/ 203200 w 268288"/>
                <a:gd name="connsiteY2" fmla="*/ 252471 h 338138"/>
                <a:gd name="connsiteX3" fmla="*/ 179388 w 268288"/>
                <a:gd name="connsiteY3" fmla="*/ 276226 h 338138"/>
                <a:gd name="connsiteX4" fmla="*/ 155575 w 268288"/>
                <a:gd name="connsiteY4" fmla="*/ 252471 h 338138"/>
                <a:gd name="connsiteX5" fmla="*/ 155575 w 268288"/>
                <a:gd name="connsiteY5" fmla="*/ 190443 h 338138"/>
                <a:gd name="connsiteX6" fmla="*/ 179388 w 268288"/>
                <a:gd name="connsiteY6" fmla="*/ 166688 h 338138"/>
                <a:gd name="connsiteX7" fmla="*/ 179388 w 268288"/>
                <a:gd name="connsiteY7" fmla="*/ 150813 h 338138"/>
                <a:gd name="connsiteX8" fmla="*/ 139700 w 268288"/>
                <a:gd name="connsiteY8" fmla="*/ 190427 h 338138"/>
                <a:gd name="connsiteX9" fmla="*/ 139700 w 268288"/>
                <a:gd name="connsiteY9" fmla="*/ 252488 h 338138"/>
                <a:gd name="connsiteX10" fmla="*/ 179388 w 268288"/>
                <a:gd name="connsiteY10" fmla="*/ 292101 h 338138"/>
                <a:gd name="connsiteX11" fmla="*/ 219075 w 268288"/>
                <a:gd name="connsiteY11" fmla="*/ 252488 h 338138"/>
                <a:gd name="connsiteX12" fmla="*/ 219075 w 268288"/>
                <a:gd name="connsiteY12" fmla="*/ 190427 h 338138"/>
                <a:gd name="connsiteX13" fmla="*/ 179388 w 268288"/>
                <a:gd name="connsiteY13" fmla="*/ 150813 h 338138"/>
                <a:gd name="connsiteX14" fmla="*/ 57120 w 268288"/>
                <a:gd name="connsiteY14" fmla="*/ 150813 h 338138"/>
                <a:gd name="connsiteX15" fmla="*/ 49212 w 268288"/>
                <a:gd name="connsiteY15" fmla="*/ 158705 h 338138"/>
                <a:gd name="connsiteX16" fmla="*/ 57120 w 268288"/>
                <a:gd name="connsiteY16" fmla="*/ 166597 h 338138"/>
                <a:gd name="connsiteX17" fmla="*/ 80842 w 268288"/>
                <a:gd name="connsiteY17" fmla="*/ 166597 h 338138"/>
                <a:gd name="connsiteX18" fmla="*/ 103247 w 268288"/>
                <a:gd name="connsiteY18" fmla="*/ 188959 h 338138"/>
                <a:gd name="connsiteX19" fmla="*/ 103247 w 268288"/>
                <a:gd name="connsiteY19" fmla="*/ 190274 h 338138"/>
                <a:gd name="connsiteX20" fmla="*/ 80842 w 268288"/>
                <a:gd name="connsiteY20" fmla="*/ 212635 h 338138"/>
                <a:gd name="connsiteX21" fmla="*/ 57120 w 268288"/>
                <a:gd name="connsiteY21" fmla="*/ 212635 h 338138"/>
                <a:gd name="connsiteX22" fmla="*/ 49212 w 268288"/>
                <a:gd name="connsiteY22" fmla="*/ 220527 h 338138"/>
                <a:gd name="connsiteX23" fmla="*/ 57120 w 268288"/>
                <a:gd name="connsiteY23" fmla="*/ 228419 h 338138"/>
                <a:gd name="connsiteX24" fmla="*/ 80842 w 268288"/>
                <a:gd name="connsiteY24" fmla="*/ 228419 h 338138"/>
                <a:gd name="connsiteX25" fmla="*/ 103247 w 268288"/>
                <a:gd name="connsiteY25" fmla="*/ 250781 h 338138"/>
                <a:gd name="connsiteX26" fmla="*/ 80842 w 268288"/>
                <a:gd name="connsiteY26" fmla="*/ 273142 h 338138"/>
                <a:gd name="connsiteX27" fmla="*/ 57120 w 268288"/>
                <a:gd name="connsiteY27" fmla="*/ 273142 h 338138"/>
                <a:gd name="connsiteX28" fmla="*/ 49212 w 268288"/>
                <a:gd name="connsiteY28" fmla="*/ 281034 h 338138"/>
                <a:gd name="connsiteX29" fmla="*/ 57120 w 268288"/>
                <a:gd name="connsiteY29" fmla="*/ 288926 h 338138"/>
                <a:gd name="connsiteX30" fmla="*/ 80842 w 268288"/>
                <a:gd name="connsiteY30" fmla="*/ 288926 h 338138"/>
                <a:gd name="connsiteX31" fmla="*/ 119062 w 268288"/>
                <a:gd name="connsiteY31" fmla="*/ 250781 h 338138"/>
                <a:gd name="connsiteX32" fmla="*/ 103247 w 268288"/>
                <a:gd name="connsiteY32" fmla="*/ 220527 h 338138"/>
                <a:gd name="connsiteX33" fmla="*/ 119062 w 268288"/>
                <a:gd name="connsiteY33" fmla="*/ 190274 h 338138"/>
                <a:gd name="connsiteX34" fmla="*/ 119062 w 268288"/>
                <a:gd name="connsiteY34" fmla="*/ 188959 h 338138"/>
                <a:gd name="connsiteX35" fmla="*/ 80842 w 268288"/>
                <a:gd name="connsiteY35" fmla="*/ 150813 h 338138"/>
                <a:gd name="connsiteX36" fmla="*/ 57120 w 268288"/>
                <a:gd name="connsiteY36" fmla="*/ 150813 h 338138"/>
                <a:gd name="connsiteX37" fmla="*/ 46099 w 268288"/>
                <a:gd name="connsiteY37" fmla="*/ 47625 h 338138"/>
                <a:gd name="connsiteX38" fmla="*/ 15875 w 268288"/>
                <a:gd name="connsiteY38" fmla="*/ 79629 h 338138"/>
                <a:gd name="connsiteX39" fmla="*/ 15875 w 268288"/>
                <a:gd name="connsiteY39" fmla="*/ 114300 h 338138"/>
                <a:gd name="connsiteX40" fmla="*/ 252413 w 268288"/>
                <a:gd name="connsiteY40" fmla="*/ 114300 h 338138"/>
                <a:gd name="connsiteX41" fmla="*/ 252413 w 268288"/>
                <a:gd name="connsiteY41" fmla="*/ 79629 h 338138"/>
                <a:gd name="connsiteX42" fmla="*/ 222189 w 268288"/>
                <a:gd name="connsiteY42" fmla="*/ 47625 h 338138"/>
                <a:gd name="connsiteX43" fmla="*/ 210362 w 268288"/>
                <a:gd name="connsiteY43" fmla="*/ 47625 h 338138"/>
                <a:gd name="connsiteX44" fmla="*/ 210362 w 268288"/>
                <a:gd name="connsiteY44" fmla="*/ 71628 h 338138"/>
                <a:gd name="connsiteX45" fmla="*/ 202477 w 268288"/>
                <a:gd name="connsiteY45" fmla="*/ 79629 h 338138"/>
                <a:gd name="connsiteX46" fmla="*/ 194593 w 268288"/>
                <a:gd name="connsiteY46" fmla="*/ 71628 h 338138"/>
                <a:gd name="connsiteX47" fmla="*/ 194593 w 268288"/>
                <a:gd name="connsiteY47" fmla="*/ 47625 h 338138"/>
                <a:gd name="connsiteX48" fmla="*/ 73696 w 268288"/>
                <a:gd name="connsiteY48" fmla="*/ 47625 h 338138"/>
                <a:gd name="connsiteX49" fmla="*/ 73696 w 268288"/>
                <a:gd name="connsiteY49" fmla="*/ 71628 h 338138"/>
                <a:gd name="connsiteX50" fmla="*/ 65811 w 268288"/>
                <a:gd name="connsiteY50" fmla="*/ 79629 h 338138"/>
                <a:gd name="connsiteX51" fmla="*/ 57926 w 268288"/>
                <a:gd name="connsiteY51" fmla="*/ 71628 h 338138"/>
                <a:gd name="connsiteX52" fmla="*/ 57926 w 268288"/>
                <a:gd name="connsiteY52" fmla="*/ 47625 h 338138"/>
                <a:gd name="connsiteX53" fmla="*/ 46099 w 268288"/>
                <a:gd name="connsiteY53" fmla="*/ 47625 h 338138"/>
                <a:gd name="connsiteX54" fmla="*/ 65757 w 268288"/>
                <a:gd name="connsiteY54" fmla="*/ 0 h 338138"/>
                <a:gd name="connsiteX55" fmla="*/ 73648 w 268288"/>
                <a:gd name="connsiteY55" fmla="*/ 7925 h 338138"/>
                <a:gd name="connsiteX56" fmla="*/ 73648 w 268288"/>
                <a:gd name="connsiteY56" fmla="*/ 31700 h 338138"/>
                <a:gd name="connsiteX57" fmla="*/ 194640 w 268288"/>
                <a:gd name="connsiteY57" fmla="*/ 31700 h 338138"/>
                <a:gd name="connsiteX58" fmla="*/ 194640 w 268288"/>
                <a:gd name="connsiteY58" fmla="*/ 7925 h 338138"/>
                <a:gd name="connsiteX59" fmla="*/ 202531 w 268288"/>
                <a:gd name="connsiteY59" fmla="*/ 0 h 338138"/>
                <a:gd name="connsiteX60" fmla="*/ 210422 w 268288"/>
                <a:gd name="connsiteY60" fmla="*/ 7925 h 338138"/>
                <a:gd name="connsiteX61" fmla="*/ 210422 w 268288"/>
                <a:gd name="connsiteY61" fmla="*/ 31700 h 338138"/>
                <a:gd name="connsiteX62" fmla="*/ 222258 w 268288"/>
                <a:gd name="connsiteY62" fmla="*/ 31700 h 338138"/>
                <a:gd name="connsiteX63" fmla="*/ 268288 w 268288"/>
                <a:gd name="connsiteY63" fmla="*/ 79251 h 338138"/>
                <a:gd name="connsiteX64" fmla="*/ 268288 w 268288"/>
                <a:gd name="connsiteY64" fmla="*/ 290587 h 338138"/>
                <a:gd name="connsiteX65" fmla="*/ 222258 w 268288"/>
                <a:gd name="connsiteY65" fmla="*/ 338138 h 338138"/>
                <a:gd name="connsiteX66" fmla="*/ 46030 w 268288"/>
                <a:gd name="connsiteY66" fmla="*/ 338138 h 338138"/>
                <a:gd name="connsiteX67" fmla="*/ 0 w 268288"/>
                <a:gd name="connsiteY67" fmla="*/ 290587 h 338138"/>
                <a:gd name="connsiteX68" fmla="*/ 0 w 268288"/>
                <a:gd name="connsiteY68" fmla="*/ 79251 h 338138"/>
                <a:gd name="connsiteX69" fmla="*/ 46030 w 268288"/>
                <a:gd name="connsiteY69" fmla="*/ 31700 h 338138"/>
                <a:gd name="connsiteX70" fmla="*/ 57866 w 268288"/>
                <a:gd name="connsiteY70" fmla="*/ 31700 h 338138"/>
                <a:gd name="connsiteX71" fmla="*/ 57866 w 268288"/>
                <a:gd name="connsiteY71" fmla="*/ 7925 h 338138"/>
                <a:gd name="connsiteX72" fmla="*/ 65757 w 268288"/>
                <a:gd name="connsiteY72"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8288" h="338138">
                  <a:moveTo>
                    <a:pt x="179388" y="166688"/>
                  </a:moveTo>
                  <a:cubicBezTo>
                    <a:pt x="192617" y="166688"/>
                    <a:pt x="203200" y="177246"/>
                    <a:pt x="203200" y="190443"/>
                  </a:cubicBezTo>
                  <a:cubicBezTo>
                    <a:pt x="203200" y="252471"/>
                    <a:pt x="203200" y="252471"/>
                    <a:pt x="203200" y="252471"/>
                  </a:cubicBezTo>
                  <a:cubicBezTo>
                    <a:pt x="203200" y="265668"/>
                    <a:pt x="192617" y="276226"/>
                    <a:pt x="179388" y="276226"/>
                  </a:cubicBezTo>
                  <a:cubicBezTo>
                    <a:pt x="166158" y="276226"/>
                    <a:pt x="155575" y="265668"/>
                    <a:pt x="155575" y="252471"/>
                  </a:cubicBezTo>
                  <a:cubicBezTo>
                    <a:pt x="155575" y="190443"/>
                    <a:pt x="155575" y="190443"/>
                    <a:pt x="155575" y="190443"/>
                  </a:cubicBezTo>
                  <a:cubicBezTo>
                    <a:pt x="155575" y="177246"/>
                    <a:pt x="166158" y="166688"/>
                    <a:pt x="179388" y="166688"/>
                  </a:cubicBezTo>
                  <a:close/>
                  <a:moveTo>
                    <a:pt x="179388" y="150813"/>
                  </a:moveTo>
                  <a:cubicBezTo>
                    <a:pt x="158221" y="150813"/>
                    <a:pt x="139700" y="169299"/>
                    <a:pt x="139700" y="190427"/>
                  </a:cubicBezTo>
                  <a:cubicBezTo>
                    <a:pt x="139700" y="252488"/>
                    <a:pt x="139700" y="252488"/>
                    <a:pt x="139700" y="252488"/>
                  </a:cubicBezTo>
                  <a:cubicBezTo>
                    <a:pt x="139700" y="273615"/>
                    <a:pt x="158221" y="292101"/>
                    <a:pt x="179388" y="292101"/>
                  </a:cubicBezTo>
                  <a:cubicBezTo>
                    <a:pt x="201877" y="292101"/>
                    <a:pt x="219075" y="273615"/>
                    <a:pt x="219075" y="252488"/>
                  </a:cubicBezTo>
                  <a:lnTo>
                    <a:pt x="219075" y="190427"/>
                  </a:lnTo>
                  <a:cubicBezTo>
                    <a:pt x="219075" y="169299"/>
                    <a:pt x="201877" y="150813"/>
                    <a:pt x="179388" y="150813"/>
                  </a:cubicBezTo>
                  <a:close/>
                  <a:moveTo>
                    <a:pt x="57120" y="150813"/>
                  </a:moveTo>
                  <a:cubicBezTo>
                    <a:pt x="51848" y="150813"/>
                    <a:pt x="49212" y="154759"/>
                    <a:pt x="49212" y="158705"/>
                  </a:cubicBezTo>
                  <a:cubicBezTo>
                    <a:pt x="49212" y="163967"/>
                    <a:pt x="51848" y="166597"/>
                    <a:pt x="57120" y="166597"/>
                  </a:cubicBezTo>
                  <a:cubicBezTo>
                    <a:pt x="80842" y="166597"/>
                    <a:pt x="80842" y="166597"/>
                    <a:pt x="80842" y="166597"/>
                  </a:cubicBezTo>
                  <a:cubicBezTo>
                    <a:pt x="92704" y="166597"/>
                    <a:pt x="103247" y="177120"/>
                    <a:pt x="103247" y="188959"/>
                  </a:cubicBezTo>
                  <a:cubicBezTo>
                    <a:pt x="103247" y="190274"/>
                    <a:pt x="103247" y="190274"/>
                    <a:pt x="103247" y="190274"/>
                  </a:cubicBezTo>
                  <a:cubicBezTo>
                    <a:pt x="103247" y="202112"/>
                    <a:pt x="92704" y="212635"/>
                    <a:pt x="80842" y="212635"/>
                  </a:cubicBezTo>
                  <a:cubicBezTo>
                    <a:pt x="57120" y="212635"/>
                    <a:pt x="57120" y="212635"/>
                    <a:pt x="57120" y="212635"/>
                  </a:cubicBezTo>
                  <a:cubicBezTo>
                    <a:pt x="51848" y="212635"/>
                    <a:pt x="49212" y="215266"/>
                    <a:pt x="49212" y="220527"/>
                  </a:cubicBezTo>
                  <a:cubicBezTo>
                    <a:pt x="49212" y="224473"/>
                    <a:pt x="51848" y="228419"/>
                    <a:pt x="57120" y="228419"/>
                  </a:cubicBezTo>
                  <a:cubicBezTo>
                    <a:pt x="80842" y="228419"/>
                    <a:pt x="80842" y="228419"/>
                    <a:pt x="80842" y="228419"/>
                  </a:cubicBezTo>
                  <a:cubicBezTo>
                    <a:pt x="92704" y="228419"/>
                    <a:pt x="103247" y="237627"/>
                    <a:pt x="103247" y="250781"/>
                  </a:cubicBezTo>
                  <a:cubicBezTo>
                    <a:pt x="103247" y="263934"/>
                    <a:pt x="92704" y="273142"/>
                    <a:pt x="80842" y="273142"/>
                  </a:cubicBezTo>
                  <a:cubicBezTo>
                    <a:pt x="57120" y="273142"/>
                    <a:pt x="57120" y="273142"/>
                    <a:pt x="57120" y="273142"/>
                  </a:cubicBezTo>
                  <a:cubicBezTo>
                    <a:pt x="51848" y="273142"/>
                    <a:pt x="49212" y="277088"/>
                    <a:pt x="49212" y="281034"/>
                  </a:cubicBezTo>
                  <a:cubicBezTo>
                    <a:pt x="49212" y="284980"/>
                    <a:pt x="51848" y="288926"/>
                    <a:pt x="57120" y="288926"/>
                  </a:cubicBezTo>
                  <a:cubicBezTo>
                    <a:pt x="80842" y="288926"/>
                    <a:pt x="80842" y="288926"/>
                    <a:pt x="80842" y="288926"/>
                  </a:cubicBezTo>
                  <a:cubicBezTo>
                    <a:pt x="101929" y="288926"/>
                    <a:pt x="119062" y="271826"/>
                    <a:pt x="119062" y="250781"/>
                  </a:cubicBezTo>
                  <a:cubicBezTo>
                    <a:pt x="119062" y="237627"/>
                    <a:pt x="112473" y="227104"/>
                    <a:pt x="103247" y="220527"/>
                  </a:cubicBezTo>
                  <a:cubicBezTo>
                    <a:pt x="112473" y="212635"/>
                    <a:pt x="119062" y="202112"/>
                    <a:pt x="119062" y="190274"/>
                  </a:cubicBezTo>
                  <a:lnTo>
                    <a:pt x="119062" y="188959"/>
                  </a:lnTo>
                  <a:cubicBezTo>
                    <a:pt x="119062" y="167913"/>
                    <a:pt x="101929" y="150813"/>
                    <a:pt x="80842" y="150813"/>
                  </a:cubicBezTo>
                  <a:cubicBezTo>
                    <a:pt x="57120" y="150813"/>
                    <a:pt x="57120" y="150813"/>
                    <a:pt x="57120" y="150813"/>
                  </a:cubicBezTo>
                  <a:close/>
                  <a:moveTo>
                    <a:pt x="46099" y="47625"/>
                  </a:moveTo>
                  <a:cubicBezTo>
                    <a:pt x="29016" y="47625"/>
                    <a:pt x="15875" y="62294"/>
                    <a:pt x="15875" y="79629"/>
                  </a:cubicBezTo>
                  <a:cubicBezTo>
                    <a:pt x="15875" y="114300"/>
                    <a:pt x="15875" y="114300"/>
                    <a:pt x="15875" y="114300"/>
                  </a:cubicBezTo>
                  <a:cubicBezTo>
                    <a:pt x="252413" y="114300"/>
                    <a:pt x="252413" y="114300"/>
                    <a:pt x="252413" y="114300"/>
                  </a:cubicBezTo>
                  <a:lnTo>
                    <a:pt x="252413" y="79629"/>
                  </a:lnTo>
                  <a:cubicBezTo>
                    <a:pt x="252413" y="62294"/>
                    <a:pt x="239272" y="47625"/>
                    <a:pt x="222189" y="47625"/>
                  </a:cubicBezTo>
                  <a:cubicBezTo>
                    <a:pt x="210362" y="47625"/>
                    <a:pt x="210362" y="47625"/>
                    <a:pt x="210362" y="47625"/>
                  </a:cubicBezTo>
                  <a:cubicBezTo>
                    <a:pt x="210362" y="71628"/>
                    <a:pt x="210362" y="71628"/>
                    <a:pt x="210362" y="71628"/>
                  </a:cubicBezTo>
                  <a:cubicBezTo>
                    <a:pt x="210362" y="75629"/>
                    <a:pt x="206420" y="79629"/>
                    <a:pt x="202477" y="79629"/>
                  </a:cubicBezTo>
                  <a:cubicBezTo>
                    <a:pt x="197221" y="79629"/>
                    <a:pt x="194593" y="75629"/>
                    <a:pt x="194593" y="71628"/>
                  </a:cubicBezTo>
                  <a:cubicBezTo>
                    <a:pt x="194593" y="47625"/>
                    <a:pt x="194593" y="47625"/>
                    <a:pt x="194593" y="47625"/>
                  </a:cubicBezTo>
                  <a:cubicBezTo>
                    <a:pt x="73696" y="47625"/>
                    <a:pt x="73696" y="47625"/>
                    <a:pt x="73696" y="47625"/>
                  </a:cubicBezTo>
                  <a:cubicBezTo>
                    <a:pt x="73696" y="71628"/>
                    <a:pt x="73696" y="71628"/>
                    <a:pt x="73696" y="71628"/>
                  </a:cubicBezTo>
                  <a:cubicBezTo>
                    <a:pt x="73696" y="75629"/>
                    <a:pt x="71067" y="79629"/>
                    <a:pt x="65811" y="79629"/>
                  </a:cubicBezTo>
                  <a:cubicBezTo>
                    <a:pt x="61869" y="79629"/>
                    <a:pt x="57926" y="75629"/>
                    <a:pt x="57926" y="71628"/>
                  </a:cubicBezTo>
                  <a:cubicBezTo>
                    <a:pt x="57926" y="47625"/>
                    <a:pt x="57926" y="47625"/>
                    <a:pt x="57926" y="47625"/>
                  </a:cubicBezTo>
                  <a:cubicBezTo>
                    <a:pt x="46099" y="47625"/>
                    <a:pt x="46099" y="47625"/>
                    <a:pt x="46099" y="47625"/>
                  </a:cubicBezTo>
                  <a:close/>
                  <a:moveTo>
                    <a:pt x="65757" y="0"/>
                  </a:moveTo>
                  <a:cubicBezTo>
                    <a:pt x="71018" y="0"/>
                    <a:pt x="73648" y="3962"/>
                    <a:pt x="73648" y="7925"/>
                  </a:cubicBezTo>
                  <a:cubicBezTo>
                    <a:pt x="73648" y="31700"/>
                    <a:pt x="73648" y="31700"/>
                    <a:pt x="73648" y="31700"/>
                  </a:cubicBezTo>
                  <a:cubicBezTo>
                    <a:pt x="194640" y="31700"/>
                    <a:pt x="194640" y="31700"/>
                    <a:pt x="194640" y="31700"/>
                  </a:cubicBezTo>
                  <a:cubicBezTo>
                    <a:pt x="194640" y="7925"/>
                    <a:pt x="194640" y="7925"/>
                    <a:pt x="194640" y="7925"/>
                  </a:cubicBezTo>
                  <a:cubicBezTo>
                    <a:pt x="194640" y="3962"/>
                    <a:pt x="197271" y="0"/>
                    <a:pt x="202531" y="0"/>
                  </a:cubicBezTo>
                  <a:cubicBezTo>
                    <a:pt x="206477" y="0"/>
                    <a:pt x="210422" y="3962"/>
                    <a:pt x="210422" y="7925"/>
                  </a:cubicBezTo>
                  <a:cubicBezTo>
                    <a:pt x="210422" y="31700"/>
                    <a:pt x="210422" y="31700"/>
                    <a:pt x="210422" y="31700"/>
                  </a:cubicBezTo>
                  <a:cubicBezTo>
                    <a:pt x="222258" y="31700"/>
                    <a:pt x="222258" y="31700"/>
                    <a:pt x="222258" y="31700"/>
                  </a:cubicBezTo>
                  <a:cubicBezTo>
                    <a:pt x="247246" y="31700"/>
                    <a:pt x="268288" y="52834"/>
                    <a:pt x="268288" y="79251"/>
                  </a:cubicBezTo>
                  <a:cubicBezTo>
                    <a:pt x="268288" y="290587"/>
                    <a:pt x="268288" y="290587"/>
                    <a:pt x="268288" y="290587"/>
                  </a:cubicBezTo>
                  <a:cubicBezTo>
                    <a:pt x="268288" y="317005"/>
                    <a:pt x="247246" y="338138"/>
                    <a:pt x="222258" y="338138"/>
                  </a:cubicBezTo>
                  <a:cubicBezTo>
                    <a:pt x="46030" y="338138"/>
                    <a:pt x="46030" y="338138"/>
                    <a:pt x="46030" y="338138"/>
                  </a:cubicBezTo>
                  <a:cubicBezTo>
                    <a:pt x="21042" y="338138"/>
                    <a:pt x="0" y="317005"/>
                    <a:pt x="0" y="290587"/>
                  </a:cubicBezTo>
                  <a:cubicBezTo>
                    <a:pt x="0" y="79251"/>
                    <a:pt x="0" y="79251"/>
                    <a:pt x="0" y="79251"/>
                  </a:cubicBezTo>
                  <a:cubicBezTo>
                    <a:pt x="0" y="52834"/>
                    <a:pt x="21042" y="31700"/>
                    <a:pt x="46030" y="31700"/>
                  </a:cubicBezTo>
                  <a:cubicBezTo>
                    <a:pt x="57866" y="31700"/>
                    <a:pt x="57866" y="31700"/>
                    <a:pt x="57866" y="31700"/>
                  </a:cubicBezTo>
                  <a:cubicBezTo>
                    <a:pt x="57866" y="7925"/>
                    <a:pt x="57866" y="7925"/>
                    <a:pt x="57866" y="7925"/>
                  </a:cubicBezTo>
                  <a:cubicBezTo>
                    <a:pt x="57866" y="3962"/>
                    <a:pt x="61812" y="0"/>
                    <a:pt x="65757" y="0"/>
                  </a:cubicBezTo>
                  <a:close/>
                </a:path>
              </a:pathLst>
            </a:custGeom>
            <a:solidFill>
              <a:schemeClr val="accent1"/>
            </a:solidFill>
            <a:ln>
              <a:noFill/>
            </a:ln>
          </p:spPr>
          <p:txBody>
            <a:bodyPr anchor="ctr"/>
            <a:lstStyle/>
            <a:p>
              <a:pPr algn="ctr"/>
              <a:endParaRPr/>
            </a:p>
          </p:txBody>
        </p:sp>
        <p:sp>
          <p:nvSpPr>
            <p:cNvPr id="5" name="íṩľíḍè-任意多边形: 形状 28"/>
            <p:cNvSpPr>
              <a:spLocks/>
            </p:cNvSpPr>
            <p:nvPr/>
          </p:nvSpPr>
          <p:spPr bwMode="auto">
            <a:xfrm>
              <a:off x="6860297" y="3068564"/>
              <a:ext cx="547317" cy="521130"/>
            </a:xfrm>
            <a:custGeom>
              <a:avLst/>
              <a:gdLst>
                <a:gd name="connsiteX0" fmla="*/ 101402 w 331788"/>
                <a:gd name="connsiteY0" fmla="*/ 200025 h 315913"/>
                <a:gd name="connsiteX1" fmla="*/ 93663 w 331788"/>
                <a:gd name="connsiteY1" fmla="*/ 207840 h 315913"/>
                <a:gd name="connsiteX2" fmla="*/ 93663 w 331788"/>
                <a:gd name="connsiteY2" fmla="*/ 301625 h 315913"/>
                <a:gd name="connsiteX3" fmla="*/ 137518 w 331788"/>
                <a:gd name="connsiteY3" fmla="*/ 301625 h 315913"/>
                <a:gd name="connsiteX4" fmla="*/ 137518 w 331788"/>
                <a:gd name="connsiteY4" fmla="*/ 250825 h 315913"/>
                <a:gd name="connsiteX5" fmla="*/ 143967 w 331788"/>
                <a:gd name="connsiteY5" fmla="*/ 244312 h 315913"/>
                <a:gd name="connsiteX6" fmla="*/ 187822 w 331788"/>
                <a:gd name="connsiteY6" fmla="*/ 244312 h 315913"/>
                <a:gd name="connsiteX7" fmla="*/ 194271 w 331788"/>
                <a:gd name="connsiteY7" fmla="*/ 250825 h 315913"/>
                <a:gd name="connsiteX8" fmla="*/ 194271 w 331788"/>
                <a:gd name="connsiteY8" fmla="*/ 301625 h 315913"/>
                <a:gd name="connsiteX9" fmla="*/ 230387 w 331788"/>
                <a:gd name="connsiteY9" fmla="*/ 301625 h 315913"/>
                <a:gd name="connsiteX10" fmla="*/ 238126 w 331788"/>
                <a:gd name="connsiteY10" fmla="*/ 295112 h 315913"/>
                <a:gd name="connsiteX11" fmla="*/ 238126 w 331788"/>
                <a:gd name="connsiteY11" fmla="*/ 207840 h 315913"/>
                <a:gd name="connsiteX12" fmla="*/ 230387 w 331788"/>
                <a:gd name="connsiteY12" fmla="*/ 200025 h 315913"/>
                <a:gd name="connsiteX13" fmla="*/ 101402 w 331788"/>
                <a:gd name="connsiteY13" fmla="*/ 200025 h 315913"/>
                <a:gd name="connsiteX14" fmla="*/ 258908 w 331788"/>
                <a:gd name="connsiteY14" fmla="*/ 122237 h 315913"/>
                <a:gd name="connsiteX15" fmla="*/ 252413 w 331788"/>
                <a:gd name="connsiteY15" fmla="*/ 129801 h 315913"/>
                <a:gd name="connsiteX16" fmla="*/ 252413 w 331788"/>
                <a:gd name="connsiteY16" fmla="*/ 157536 h 315913"/>
                <a:gd name="connsiteX17" fmla="*/ 258908 w 331788"/>
                <a:gd name="connsiteY17" fmla="*/ 165100 h 315913"/>
                <a:gd name="connsiteX18" fmla="*/ 266701 w 331788"/>
                <a:gd name="connsiteY18" fmla="*/ 157536 h 315913"/>
                <a:gd name="connsiteX19" fmla="*/ 266701 w 331788"/>
                <a:gd name="connsiteY19" fmla="*/ 129801 h 315913"/>
                <a:gd name="connsiteX20" fmla="*/ 258908 w 331788"/>
                <a:gd name="connsiteY20" fmla="*/ 122237 h 315913"/>
                <a:gd name="connsiteX21" fmla="*/ 230332 w 331788"/>
                <a:gd name="connsiteY21" fmla="*/ 122237 h 315913"/>
                <a:gd name="connsiteX22" fmla="*/ 223838 w 331788"/>
                <a:gd name="connsiteY22" fmla="*/ 129801 h 315913"/>
                <a:gd name="connsiteX23" fmla="*/ 223838 w 331788"/>
                <a:gd name="connsiteY23" fmla="*/ 157536 h 315913"/>
                <a:gd name="connsiteX24" fmla="*/ 230332 w 331788"/>
                <a:gd name="connsiteY24" fmla="*/ 165100 h 315913"/>
                <a:gd name="connsiteX25" fmla="*/ 238126 w 331788"/>
                <a:gd name="connsiteY25" fmla="*/ 157536 h 315913"/>
                <a:gd name="connsiteX26" fmla="*/ 238126 w 331788"/>
                <a:gd name="connsiteY26" fmla="*/ 129801 h 315913"/>
                <a:gd name="connsiteX27" fmla="*/ 230332 w 331788"/>
                <a:gd name="connsiteY27" fmla="*/ 122237 h 315913"/>
                <a:gd name="connsiteX28" fmla="*/ 201468 w 331788"/>
                <a:gd name="connsiteY28" fmla="*/ 122237 h 315913"/>
                <a:gd name="connsiteX29" fmla="*/ 193675 w 331788"/>
                <a:gd name="connsiteY29" fmla="*/ 129801 h 315913"/>
                <a:gd name="connsiteX30" fmla="*/ 193675 w 331788"/>
                <a:gd name="connsiteY30" fmla="*/ 157536 h 315913"/>
                <a:gd name="connsiteX31" fmla="*/ 201468 w 331788"/>
                <a:gd name="connsiteY31" fmla="*/ 165100 h 315913"/>
                <a:gd name="connsiteX32" fmla="*/ 207963 w 331788"/>
                <a:gd name="connsiteY32" fmla="*/ 157536 h 315913"/>
                <a:gd name="connsiteX33" fmla="*/ 207963 w 331788"/>
                <a:gd name="connsiteY33" fmla="*/ 129801 h 315913"/>
                <a:gd name="connsiteX34" fmla="*/ 201468 w 331788"/>
                <a:gd name="connsiteY34" fmla="*/ 122237 h 315913"/>
                <a:gd name="connsiteX35" fmla="*/ 128732 w 331788"/>
                <a:gd name="connsiteY35" fmla="*/ 122237 h 315913"/>
                <a:gd name="connsiteX36" fmla="*/ 122238 w 331788"/>
                <a:gd name="connsiteY36" fmla="*/ 129801 h 315913"/>
                <a:gd name="connsiteX37" fmla="*/ 122238 w 331788"/>
                <a:gd name="connsiteY37" fmla="*/ 157536 h 315913"/>
                <a:gd name="connsiteX38" fmla="*/ 128732 w 331788"/>
                <a:gd name="connsiteY38" fmla="*/ 165100 h 315913"/>
                <a:gd name="connsiteX39" fmla="*/ 136526 w 331788"/>
                <a:gd name="connsiteY39" fmla="*/ 157536 h 315913"/>
                <a:gd name="connsiteX40" fmla="*/ 136526 w 331788"/>
                <a:gd name="connsiteY40" fmla="*/ 129801 h 315913"/>
                <a:gd name="connsiteX41" fmla="*/ 128732 w 331788"/>
                <a:gd name="connsiteY41" fmla="*/ 122237 h 315913"/>
                <a:gd name="connsiteX42" fmla="*/ 101456 w 331788"/>
                <a:gd name="connsiteY42" fmla="*/ 122237 h 315913"/>
                <a:gd name="connsiteX43" fmla="*/ 93663 w 331788"/>
                <a:gd name="connsiteY43" fmla="*/ 129801 h 315913"/>
                <a:gd name="connsiteX44" fmla="*/ 93663 w 331788"/>
                <a:gd name="connsiteY44" fmla="*/ 157536 h 315913"/>
                <a:gd name="connsiteX45" fmla="*/ 101456 w 331788"/>
                <a:gd name="connsiteY45" fmla="*/ 165100 h 315913"/>
                <a:gd name="connsiteX46" fmla="*/ 107951 w 331788"/>
                <a:gd name="connsiteY46" fmla="*/ 157536 h 315913"/>
                <a:gd name="connsiteX47" fmla="*/ 107951 w 331788"/>
                <a:gd name="connsiteY47" fmla="*/ 129801 h 315913"/>
                <a:gd name="connsiteX48" fmla="*/ 101456 w 331788"/>
                <a:gd name="connsiteY48" fmla="*/ 122237 h 315913"/>
                <a:gd name="connsiteX49" fmla="*/ 72881 w 331788"/>
                <a:gd name="connsiteY49" fmla="*/ 122237 h 315913"/>
                <a:gd name="connsiteX50" fmla="*/ 65088 w 331788"/>
                <a:gd name="connsiteY50" fmla="*/ 129801 h 315913"/>
                <a:gd name="connsiteX51" fmla="*/ 65088 w 331788"/>
                <a:gd name="connsiteY51" fmla="*/ 157536 h 315913"/>
                <a:gd name="connsiteX52" fmla="*/ 72881 w 331788"/>
                <a:gd name="connsiteY52" fmla="*/ 165100 h 315913"/>
                <a:gd name="connsiteX53" fmla="*/ 79376 w 331788"/>
                <a:gd name="connsiteY53" fmla="*/ 157536 h 315913"/>
                <a:gd name="connsiteX54" fmla="*/ 79376 w 331788"/>
                <a:gd name="connsiteY54" fmla="*/ 129801 h 315913"/>
                <a:gd name="connsiteX55" fmla="*/ 72881 w 331788"/>
                <a:gd name="connsiteY55" fmla="*/ 122237 h 315913"/>
                <a:gd name="connsiteX56" fmla="*/ 258908 w 331788"/>
                <a:gd name="connsiteY56" fmla="*/ 65087 h 315913"/>
                <a:gd name="connsiteX57" fmla="*/ 252413 w 331788"/>
                <a:gd name="connsiteY57" fmla="*/ 71581 h 315913"/>
                <a:gd name="connsiteX58" fmla="*/ 252413 w 331788"/>
                <a:gd name="connsiteY58" fmla="*/ 100157 h 315913"/>
                <a:gd name="connsiteX59" fmla="*/ 258908 w 331788"/>
                <a:gd name="connsiteY59" fmla="*/ 107950 h 315913"/>
                <a:gd name="connsiteX60" fmla="*/ 266701 w 331788"/>
                <a:gd name="connsiteY60" fmla="*/ 100157 h 315913"/>
                <a:gd name="connsiteX61" fmla="*/ 266701 w 331788"/>
                <a:gd name="connsiteY61" fmla="*/ 71581 h 315913"/>
                <a:gd name="connsiteX62" fmla="*/ 258908 w 331788"/>
                <a:gd name="connsiteY62" fmla="*/ 65087 h 315913"/>
                <a:gd name="connsiteX63" fmla="*/ 230332 w 331788"/>
                <a:gd name="connsiteY63" fmla="*/ 65087 h 315913"/>
                <a:gd name="connsiteX64" fmla="*/ 223838 w 331788"/>
                <a:gd name="connsiteY64" fmla="*/ 71581 h 315913"/>
                <a:gd name="connsiteX65" fmla="*/ 223838 w 331788"/>
                <a:gd name="connsiteY65" fmla="*/ 100157 h 315913"/>
                <a:gd name="connsiteX66" fmla="*/ 230332 w 331788"/>
                <a:gd name="connsiteY66" fmla="*/ 107950 h 315913"/>
                <a:gd name="connsiteX67" fmla="*/ 238126 w 331788"/>
                <a:gd name="connsiteY67" fmla="*/ 100157 h 315913"/>
                <a:gd name="connsiteX68" fmla="*/ 238126 w 331788"/>
                <a:gd name="connsiteY68" fmla="*/ 71581 h 315913"/>
                <a:gd name="connsiteX69" fmla="*/ 230332 w 331788"/>
                <a:gd name="connsiteY69" fmla="*/ 65087 h 315913"/>
                <a:gd name="connsiteX70" fmla="*/ 201468 w 331788"/>
                <a:gd name="connsiteY70" fmla="*/ 65087 h 315913"/>
                <a:gd name="connsiteX71" fmla="*/ 193675 w 331788"/>
                <a:gd name="connsiteY71" fmla="*/ 71581 h 315913"/>
                <a:gd name="connsiteX72" fmla="*/ 193675 w 331788"/>
                <a:gd name="connsiteY72" fmla="*/ 100157 h 315913"/>
                <a:gd name="connsiteX73" fmla="*/ 201468 w 331788"/>
                <a:gd name="connsiteY73" fmla="*/ 107950 h 315913"/>
                <a:gd name="connsiteX74" fmla="*/ 207963 w 331788"/>
                <a:gd name="connsiteY74" fmla="*/ 100157 h 315913"/>
                <a:gd name="connsiteX75" fmla="*/ 207963 w 331788"/>
                <a:gd name="connsiteY75" fmla="*/ 71581 h 315913"/>
                <a:gd name="connsiteX76" fmla="*/ 201468 w 331788"/>
                <a:gd name="connsiteY76" fmla="*/ 65087 h 315913"/>
                <a:gd name="connsiteX77" fmla="*/ 128732 w 331788"/>
                <a:gd name="connsiteY77" fmla="*/ 65087 h 315913"/>
                <a:gd name="connsiteX78" fmla="*/ 122238 w 331788"/>
                <a:gd name="connsiteY78" fmla="*/ 71581 h 315913"/>
                <a:gd name="connsiteX79" fmla="*/ 122238 w 331788"/>
                <a:gd name="connsiteY79" fmla="*/ 100157 h 315913"/>
                <a:gd name="connsiteX80" fmla="*/ 128732 w 331788"/>
                <a:gd name="connsiteY80" fmla="*/ 107950 h 315913"/>
                <a:gd name="connsiteX81" fmla="*/ 136526 w 331788"/>
                <a:gd name="connsiteY81" fmla="*/ 100157 h 315913"/>
                <a:gd name="connsiteX82" fmla="*/ 136526 w 331788"/>
                <a:gd name="connsiteY82" fmla="*/ 71581 h 315913"/>
                <a:gd name="connsiteX83" fmla="*/ 128732 w 331788"/>
                <a:gd name="connsiteY83" fmla="*/ 65087 h 315913"/>
                <a:gd name="connsiteX84" fmla="*/ 101456 w 331788"/>
                <a:gd name="connsiteY84" fmla="*/ 65087 h 315913"/>
                <a:gd name="connsiteX85" fmla="*/ 93663 w 331788"/>
                <a:gd name="connsiteY85" fmla="*/ 71581 h 315913"/>
                <a:gd name="connsiteX86" fmla="*/ 93663 w 331788"/>
                <a:gd name="connsiteY86" fmla="*/ 100157 h 315913"/>
                <a:gd name="connsiteX87" fmla="*/ 101456 w 331788"/>
                <a:gd name="connsiteY87" fmla="*/ 107950 h 315913"/>
                <a:gd name="connsiteX88" fmla="*/ 107951 w 331788"/>
                <a:gd name="connsiteY88" fmla="*/ 100157 h 315913"/>
                <a:gd name="connsiteX89" fmla="*/ 107951 w 331788"/>
                <a:gd name="connsiteY89" fmla="*/ 71581 h 315913"/>
                <a:gd name="connsiteX90" fmla="*/ 101456 w 331788"/>
                <a:gd name="connsiteY90" fmla="*/ 65087 h 315913"/>
                <a:gd name="connsiteX91" fmla="*/ 72881 w 331788"/>
                <a:gd name="connsiteY91" fmla="*/ 65087 h 315913"/>
                <a:gd name="connsiteX92" fmla="*/ 65088 w 331788"/>
                <a:gd name="connsiteY92" fmla="*/ 71581 h 315913"/>
                <a:gd name="connsiteX93" fmla="*/ 65088 w 331788"/>
                <a:gd name="connsiteY93" fmla="*/ 100157 h 315913"/>
                <a:gd name="connsiteX94" fmla="*/ 72881 w 331788"/>
                <a:gd name="connsiteY94" fmla="*/ 107950 h 315913"/>
                <a:gd name="connsiteX95" fmla="*/ 79376 w 331788"/>
                <a:gd name="connsiteY95" fmla="*/ 100157 h 315913"/>
                <a:gd name="connsiteX96" fmla="*/ 79376 w 331788"/>
                <a:gd name="connsiteY96" fmla="*/ 71581 h 315913"/>
                <a:gd name="connsiteX97" fmla="*/ 72881 w 331788"/>
                <a:gd name="connsiteY97" fmla="*/ 65087 h 315913"/>
                <a:gd name="connsiteX98" fmla="*/ 107950 w 331788"/>
                <a:gd name="connsiteY98" fmla="*/ 14287 h 315913"/>
                <a:gd name="connsiteX99" fmla="*/ 107950 w 331788"/>
                <a:gd name="connsiteY99" fmla="*/ 28575 h 315913"/>
                <a:gd name="connsiteX100" fmla="*/ 223838 w 331788"/>
                <a:gd name="connsiteY100" fmla="*/ 28575 h 315913"/>
                <a:gd name="connsiteX101" fmla="*/ 223838 w 331788"/>
                <a:gd name="connsiteY101" fmla="*/ 14287 h 315913"/>
                <a:gd name="connsiteX102" fmla="*/ 64802 w 331788"/>
                <a:gd name="connsiteY102" fmla="*/ 0 h 315913"/>
                <a:gd name="connsiteX103" fmla="*/ 266986 w 331788"/>
                <a:gd name="connsiteY103" fmla="*/ 0 h 315913"/>
                <a:gd name="connsiteX104" fmla="*/ 273466 w 331788"/>
                <a:gd name="connsiteY104" fmla="*/ 6474 h 315913"/>
                <a:gd name="connsiteX105" fmla="*/ 266986 w 331788"/>
                <a:gd name="connsiteY105" fmla="*/ 14242 h 315913"/>
                <a:gd name="connsiteX106" fmla="*/ 238472 w 331788"/>
                <a:gd name="connsiteY106" fmla="*/ 14242 h 315913"/>
                <a:gd name="connsiteX107" fmla="*/ 238472 w 331788"/>
                <a:gd name="connsiteY107" fmla="*/ 28484 h 315913"/>
                <a:gd name="connsiteX108" fmla="*/ 303275 w 331788"/>
                <a:gd name="connsiteY108" fmla="*/ 28484 h 315913"/>
                <a:gd name="connsiteX109" fmla="*/ 309755 w 331788"/>
                <a:gd name="connsiteY109" fmla="*/ 34958 h 315913"/>
                <a:gd name="connsiteX110" fmla="*/ 309755 w 331788"/>
                <a:gd name="connsiteY110" fmla="*/ 301671 h 315913"/>
                <a:gd name="connsiteX111" fmla="*/ 324012 w 331788"/>
                <a:gd name="connsiteY111" fmla="*/ 301671 h 315913"/>
                <a:gd name="connsiteX112" fmla="*/ 331788 w 331788"/>
                <a:gd name="connsiteY112" fmla="*/ 309439 h 315913"/>
                <a:gd name="connsiteX113" fmla="*/ 324012 w 331788"/>
                <a:gd name="connsiteY113" fmla="*/ 315913 h 315913"/>
                <a:gd name="connsiteX114" fmla="*/ 7776 w 331788"/>
                <a:gd name="connsiteY114" fmla="*/ 315913 h 315913"/>
                <a:gd name="connsiteX115" fmla="*/ 0 w 331788"/>
                <a:gd name="connsiteY115" fmla="*/ 309439 h 315913"/>
                <a:gd name="connsiteX116" fmla="*/ 7776 w 331788"/>
                <a:gd name="connsiteY116" fmla="*/ 301671 h 315913"/>
                <a:gd name="connsiteX117" fmla="*/ 22033 w 331788"/>
                <a:gd name="connsiteY117" fmla="*/ 301671 h 315913"/>
                <a:gd name="connsiteX118" fmla="*/ 22033 w 331788"/>
                <a:gd name="connsiteY118" fmla="*/ 34958 h 315913"/>
                <a:gd name="connsiteX119" fmla="*/ 28513 w 331788"/>
                <a:gd name="connsiteY119" fmla="*/ 28484 h 315913"/>
                <a:gd name="connsiteX120" fmla="*/ 93315 w 331788"/>
                <a:gd name="connsiteY120" fmla="*/ 28484 h 315913"/>
                <a:gd name="connsiteX121" fmla="*/ 93315 w 331788"/>
                <a:gd name="connsiteY121" fmla="*/ 14242 h 315913"/>
                <a:gd name="connsiteX122" fmla="*/ 64802 w 331788"/>
                <a:gd name="connsiteY122" fmla="*/ 14242 h 315913"/>
                <a:gd name="connsiteX123" fmla="*/ 58322 w 331788"/>
                <a:gd name="connsiteY123" fmla="*/ 6474 h 315913"/>
                <a:gd name="connsiteX124" fmla="*/ 64802 w 331788"/>
                <a:gd name="connsiteY124"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31788" h="315913">
                  <a:moveTo>
                    <a:pt x="101402" y="200025"/>
                  </a:moveTo>
                  <a:cubicBezTo>
                    <a:pt x="97532" y="200025"/>
                    <a:pt x="93663" y="203933"/>
                    <a:pt x="93663" y="207840"/>
                  </a:cubicBezTo>
                  <a:cubicBezTo>
                    <a:pt x="93663" y="207840"/>
                    <a:pt x="93663" y="207840"/>
                    <a:pt x="93663" y="301625"/>
                  </a:cubicBezTo>
                  <a:cubicBezTo>
                    <a:pt x="93663" y="301625"/>
                    <a:pt x="93663" y="301625"/>
                    <a:pt x="137518" y="301625"/>
                  </a:cubicBezTo>
                  <a:cubicBezTo>
                    <a:pt x="137518" y="301625"/>
                    <a:pt x="137518" y="301625"/>
                    <a:pt x="137518" y="250825"/>
                  </a:cubicBezTo>
                  <a:cubicBezTo>
                    <a:pt x="137518" y="246917"/>
                    <a:pt x="140097" y="244312"/>
                    <a:pt x="143967" y="244312"/>
                  </a:cubicBezTo>
                  <a:cubicBezTo>
                    <a:pt x="143967" y="244312"/>
                    <a:pt x="143967" y="244312"/>
                    <a:pt x="187822" y="244312"/>
                  </a:cubicBezTo>
                  <a:cubicBezTo>
                    <a:pt x="191691" y="244312"/>
                    <a:pt x="194271" y="246917"/>
                    <a:pt x="194271" y="250825"/>
                  </a:cubicBezTo>
                  <a:cubicBezTo>
                    <a:pt x="194271" y="250825"/>
                    <a:pt x="194271" y="250825"/>
                    <a:pt x="194271" y="301625"/>
                  </a:cubicBezTo>
                  <a:cubicBezTo>
                    <a:pt x="194271" y="301625"/>
                    <a:pt x="194271" y="301625"/>
                    <a:pt x="230387" y="301625"/>
                  </a:cubicBezTo>
                  <a:cubicBezTo>
                    <a:pt x="234256" y="301625"/>
                    <a:pt x="238126" y="299020"/>
                    <a:pt x="238126" y="295112"/>
                  </a:cubicBezTo>
                  <a:lnTo>
                    <a:pt x="238126" y="207840"/>
                  </a:lnTo>
                  <a:cubicBezTo>
                    <a:pt x="238126" y="203933"/>
                    <a:pt x="234256" y="200025"/>
                    <a:pt x="230387" y="200025"/>
                  </a:cubicBezTo>
                  <a:cubicBezTo>
                    <a:pt x="230387" y="200025"/>
                    <a:pt x="230387" y="200025"/>
                    <a:pt x="101402" y="200025"/>
                  </a:cubicBezTo>
                  <a:close/>
                  <a:moveTo>
                    <a:pt x="258908" y="122237"/>
                  </a:moveTo>
                  <a:cubicBezTo>
                    <a:pt x="255011" y="122237"/>
                    <a:pt x="252413" y="124758"/>
                    <a:pt x="252413" y="129801"/>
                  </a:cubicBezTo>
                  <a:cubicBezTo>
                    <a:pt x="252413" y="129801"/>
                    <a:pt x="252413" y="129801"/>
                    <a:pt x="252413" y="157536"/>
                  </a:cubicBezTo>
                  <a:cubicBezTo>
                    <a:pt x="252413" y="161318"/>
                    <a:pt x="255011" y="165100"/>
                    <a:pt x="258908" y="165100"/>
                  </a:cubicBezTo>
                  <a:cubicBezTo>
                    <a:pt x="264103" y="165100"/>
                    <a:pt x="266701" y="161318"/>
                    <a:pt x="266701" y="157536"/>
                  </a:cubicBezTo>
                  <a:lnTo>
                    <a:pt x="266701" y="129801"/>
                  </a:lnTo>
                  <a:cubicBezTo>
                    <a:pt x="266701" y="124758"/>
                    <a:pt x="264103" y="122237"/>
                    <a:pt x="258908" y="122237"/>
                  </a:cubicBezTo>
                  <a:close/>
                  <a:moveTo>
                    <a:pt x="230332" y="122237"/>
                  </a:moveTo>
                  <a:cubicBezTo>
                    <a:pt x="226436" y="122237"/>
                    <a:pt x="223838" y="124758"/>
                    <a:pt x="223838" y="129801"/>
                  </a:cubicBezTo>
                  <a:cubicBezTo>
                    <a:pt x="223838" y="129801"/>
                    <a:pt x="223838" y="129801"/>
                    <a:pt x="223838" y="157536"/>
                  </a:cubicBezTo>
                  <a:cubicBezTo>
                    <a:pt x="223838" y="161318"/>
                    <a:pt x="226436" y="165100"/>
                    <a:pt x="230332" y="165100"/>
                  </a:cubicBezTo>
                  <a:cubicBezTo>
                    <a:pt x="234229" y="165100"/>
                    <a:pt x="238126" y="161318"/>
                    <a:pt x="238126" y="157536"/>
                  </a:cubicBezTo>
                  <a:lnTo>
                    <a:pt x="238126" y="129801"/>
                  </a:lnTo>
                  <a:cubicBezTo>
                    <a:pt x="238126" y="124758"/>
                    <a:pt x="234229" y="122237"/>
                    <a:pt x="230332" y="122237"/>
                  </a:cubicBezTo>
                  <a:close/>
                  <a:moveTo>
                    <a:pt x="201468" y="122237"/>
                  </a:moveTo>
                  <a:cubicBezTo>
                    <a:pt x="196273" y="122237"/>
                    <a:pt x="193675" y="124758"/>
                    <a:pt x="193675" y="129801"/>
                  </a:cubicBezTo>
                  <a:cubicBezTo>
                    <a:pt x="193675" y="129801"/>
                    <a:pt x="193675" y="129801"/>
                    <a:pt x="193675" y="157536"/>
                  </a:cubicBezTo>
                  <a:cubicBezTo>
                    <a:pt x="193675" y="161318"/>
                    <a:pt x="196273" y="165100"/>
                    <a:pt x="201468" y="165100"/>
                  </a:cubicBezTo>
                  <a:cubicBezTo>
                    <a:pt x="205365" y="165100"/>
                    <a:pt x="207963" y="161318"/>
                    <a:pt x="207963" y="157536"/>
                  </a:cubicBezTo>
                  <a:cubicBezTo>
                    <a:pt x="207963" y="157536"/>
                    <a:pt x="207963" y="157536"/>
                    <a:pt x="207963" y="129801"/>
                  </a:cubicBezTo>
                  <a:cubicBezTo>
                    <a:pt x="207963" y="124758"/>
                    <a:pt x="205365" y="122237"/>
                    <a:pt x="201468" y="122237"/>
                  </a:cubicBezTo>
                  <a:close/>
                  <a:moveTo>
                    <a:pt x="128732" y="122237"/>
                  </a:moveTo>
                  <a:cubicBezTo>
                    <a:pt x="124836" y="122237"/>
                    <a:pt x="122238" y="124758"/>
                    <a:pt x="122238" y="129801"/>
                  </a:cubicBezTo>
                  <a:cubicBezTo>
                    <a:pt x="122238" y="129801"/>
                    <a:pt x="122238" y="129801"/>
                    <a:pt x="122238" y="157536"/>
                  </a:cubicBezTo>
                  <a:cubicBezTo>
                    <a:pt x="122238" y="161318"/>
                    <a:pt x="124836" y="165100"/>
                    <a:pt x="128732" y="165100"/>
                  </a:cubicBezTo>
                  <a:cubicBezTo>
                    <a:pt x="133928" y="165100"/>
                    <a:pt x="136526" y="161318"/>
                    <a:pt x="136526" y="157536"/>
                  </a:cubicBezTo>
                  <a:cubicBezTo>
                    <a:pt x="136526" y="157536"/>
                    <a:pt x="136526" y="157536"/>
                    <a:pt x="136526" y="129801"/>
                  </a:cubicBezTo>
                  <a:cubicBezTo>
                    <a:pt x="136526" y="124758"/>
                    <a:pt x="133928" y="122237"/>
                    <a:pt x="128732" y="122237"/>
                  </a:cubicBezTo>
                  <a:close/>
                  <a:moveTo>
                    <a:pt x="101456" y="122237"/>
                  </a:moveTo>
                  <a:cubicBezTo>
                    <a:pt x="97559" y="122237"/>
                    <a:pt x="93663" y="124758"/>
                    <a:pt x="93663" y="129801"/>
                  </a:cubicBezTo>
                  <a:lnTo>
                    <a:pt x="93663" y="157536"/>
                  </a:lnTo>
                  <a:cubicBezTo>
                    <a:pt x="93663" y="161318"/>
                    <a:pt x="97559" y="165100"/>
                    <a:pt x="101456" y="165100"/>
                  </a:cubicBezTo>
                  <a:cubicBezTo>
                    <a:pt x="105353" y="165100"/>
                    <a:pt x="107951" y="161318"/>
                    <a:pt x="107951" y="157536"/>
                  </a:cubicBezTo>
                  <a:cubicBezTo>
                    <a:pt x="107951" y="157536"/>
                    <a:pt x="107951" y="157536"/>
                    <a:pt x="107951" y="129801"/>
                  </a:cubicBezTo>
                  <a:cubicBezTo>
                    <a:pt x="107951" y="124758"/>
                    <a:pt x="105353" y="122237"/>
                    <a:pt x="101456" y="122237"/>
                  </a:cubicBezTo>
                  <a:close/>
                  <a:moveTo>
                    <a:pt x="72881" y="122237"/>
                  </a:moveTo>
                  <a:cubicBezTo>
                    <a:pt x="67686" y="122237"/>
                    <a:pt x="65088" y="124758"/>
                    <a:pt x="65088" y="129801"/>
                  </a:cubicBezTo>
                  <a:cubicBezTo>
                    <a:pt x="65088" y="129801"/>
                    <a:pt x="65088" y="129801"/>
                    <a:pt x="65088" y="157536"/>
                  </a:cubicBezTo>
                  <a:cubicBezTo>
                    <a:pt x="65088" y="161318"/>
                    <a:pt x="67686" y="165100"/>
                    <a:pt x="72881" y="165100"/>
                  </a:cubicBezTo>
                  <a:cubicBezTo>
                    <a:pt x="76778" y="165100"/>
                    <a:pt x="79376" y="161318"/>
                    <a:pt x="79376" y="157536"/>
                  </a:cubicBezTo>
                  <a:lnTo>
                    <a:pt x="79376" y="129801"/>
                  </a:lnTo>
                  <a:cubicBezTo>
                    <a:pt x="79376" y="124758"/>
                    <a:pt x="76778" y="122237"/>
                    <a:pt x="72881" y="122237"/>
                  </a:cubicBezTo>
                  <a:close/>
                  <a:moveTo>
                    <a:pt x="258908" y="65087"/>
                  </a:moveTo>
                  <a:cubicBezTo>
                    <a:pt x="255011" y="65087"/>
                    <a:pt x="252413" y="67685"/>
                    <a:pt x="252413" y="71581"/>
                  </a:cubicBezTo>
                  <a:cubicBezTo>
                    <a:pt x="252413" y="71581"/>
                    <a:pt x="252413" y="71581"/>
                    <a:pt x="252413" y="100157"/>
                  </a:cubicBezTo>
                  <a:cubicBezTo>
                    <a:pt x="252413" y="105352"/>
                    <a:pt x="255011" y="107950"/>
                    <a:pt x="258908" y="107950"/>
                  </a:cubicBezTo>
                  <a:cubicBezTo>
                    <a:pt x="264103" y="107950"/>
                    <a:pt x="266701" y="105352"/>
                    <a:pt x="266701" y="100157"/>
                  </a:cubicBezTo>
                  <a:lnTo>
                    <a:pt x="266701" y="71581"/>
                  </a:lnTo>
                  <a:cubicBezTo>
                    <a:pt x="266701" y="67685"/>
                    <a:pt x="264103" y="65087"/>
                    <a:pt x="258908" y="65087"/>
                  </a:cubicBezTo>
                  <a:close/>
                  <a:moveTo>
                    <a:pt x="230332" y="65087"/>
                  </a:moveTo>
                  <a:cubicBezTo>
                    <a:pt x="226436" y="65087"/>
                    <a:pt x="223838" y="67685"/>
                    <a:pt x="223838" y="71581"/>
                  </a:cubicBezTo>
                  <a:cubicBezTo>
                    <a:pt x="223838" y="71581"/>
                    <a:pt x="223838" y="71581"/>
                    <a:pt x="223838" y="100157"/>
                  </a:cubicBezTo>
                  <a:cubicBezTo>
                    <a:pt x="223838" y="105352"/>
                    <a:pt x="226436" y="107950"/>
                    <a:pt x="230332" y="107950"/>
                  </a:cubicBezTo>
                  <a:cubicBezTo>
                    <a:pt x="234229" y="107950"/>
                    <a:pt x="238126" y="105352"/>
                    <a:pt x="238126" y="100157"/>
                  </a:cubicBezTo>
                  <a:lnTo>
                    <a:pt x="238126" y="71581"/>
                  </a:lnTo>
                  <a:cubicBezTo>
                    <a:pt x="238126" y="67685"/>
                    <a:pt x="234229" y="65087"/>
                    <a:pt x="230332" y="65087"/>
                  </a:cubicBezTo>
                  <a:close/>
                  <a:moveTo>
                    <a:pt x="201468" y="65087"/>
                  </a:moveTo>
                  <a:cubicBezTo>
                    <a:pt x="196273" y="65087"/>
                    <a:pt x="193675" y="67685"/>
                    <a:pt x="193675" y="71581"/>
                  </a:cubicBezTo>
                  <a:cubicBezTo>
                    <a:pt x="193675" y="71581"/>
                    <a:pt x="193675" y="71581"/>
                    <a:pt x="193675" y="100157"/>
                  </a:cubicBezTo>
                  <a:cubicBezTo>
                    <a:pt x="193675" y="105352"/>
                    <a:pt x="196273" y="107950"/>
                    <a:pt x="201468" y="107950"/>
                  </a:cubicBezTo>
                  <a:cubicBezTo>
                    <a:pt x="205365" y="107950"/>
                    <a:pt x="207963" y="105352"/>
                    <a:pt x="207963" y="100157"/>
                  </a:cubicBezTo>
                  <a:cubicBezTo>
                    <a:pt x="207963" y="100157"/>
                    <a:pt x="207963" y="100157"/>
                    <a:pt x="207963" y="71581"/>
                  </a:cubicBezTo>
                  <a:cubicBezTo>
                    <a:pt x="207963" y="67685"/>
                    <a:pt x="205365" y="65087"/>
                    <a:pt x="201468" y="65087"/>
                  </a:cubicBezTo>
                  <a:close/>
                  <a:moveTo>
                    <a:pt x="128732" y="65087"/>
                  </a:moveTo>
                  <a:cubicBezTo>
                    <a:pt x="124836" y="65087"/>
                    <a:pt x="122238" y="67685"/>
                    <a:pt x="122238" y="71581"/>
                  </a:cubicBezTo>
                  <a:cubicBezTo>
                    <a:pt x="122238" y="71581"/>
                    <a:pt x="122238" y="71581"/>
                    <a:pt x="122238" y="100157"/>
                  </a:cubicBezTo>
                  <a:cubicBezTo>
                    <a:pt x="122238" y="105352"/>
                    <a:pt x="124836" y="107950"/>
                    <a:pt x="128732" y="107950"/>
                  </a:cubicBezTo>
                  <a:cubicBezTo>
                    <a:pt x="133928" y="107950"/>
                    <a:pt x="136526" y="105352"/>
                    <a:pt x="136526" y="100157"/>
                  </a:cubicBezTo>
                  <a:cubicBezTo>
                    <a:pt x="136526" y="100157"/>
                    <a:pt x="136526" y="100157"/>
                    <a:pt x="136526" y="71581"/>
                  </a:cubicBezTo>
                  <a:cubicBezTo>
                    <a:pt x="136526" y="67685"/>
                    <a:pt x="133928" y="65087"/>
                    <a:pt x="128732" y="65087"/>
                  </a:cubicBezTo>
                  <a:close/>
                  <a:moveTo>
                    <a:pt x="101456" y="65087"/>
                  </a:moveTo>
                  <a:cubicBezTo>
                    <a:pt x="97559" y="65087"/>
                    <a:pt x="93663" y="67685"/>
                    <a:pt x="93663" y="71581"/>
                  </a:cubicBezTo>
                  <a:lnTo>
                    <a:pt x="93663" y="100157"/>
                  </a:lnTo>
                  <a:cubicBezTo>
                    <a:pt x="93663" y="105352"/>
                    <a:pt x="97559" y="107950"/>
                    <a:pt x="101456" y="107950"/>
                  </a:cubicBezTo>
                  <a:cubicBezTo>
                    <a:pt x="105353" y="107950"/>
                    <a:pt x="107951" y="105352"/>
                    <a:pt x="107951" y="100157"/>
                  </a:cubicBezTo>
                  <a:cubicBezTo>
                    <a:pt x="107951" y="100157"/>
                    <a:pt x="107951" y="100157"/>
                    <a:pt x="107951" y="71581"/>
                  </a:cubicBezTo>
                  <a:cubicBezTo>
                    <a:pt x="107951" y="67685"/>
                    <a:pt x="105353" y="65087"/>
                    <a:pt x="101456" y="65087"/>
                  </a:cubicBezTo>
                  <a:close/>
                  <a:moveTo>
                    <a:pt x="72881" y="65087"/>
                  </a:moveTo>
                  <a:cubicBezTo>
                    <a:pt x="67686" y="65087"/>
                    <a:pt x="65088" y="67685"/>
                    <a:pt x="65088" y="71581"/>
                  </a:cubicBezTo>
                  <a:cubicBezTo>
                    <a:pt x="65088" y="71581"/>
                    <a:pt x="65088" y="71581"/>
                    <a:pt x="65088" y="100157"/>
                  </a:cubicBezTo>
                  <a:cubicBezTo>
                    <a:pt x="65088" y="105352"/>
                    <a:pt x="67686" y="107950"/>
                    <a:pt x="72881" y="107950"/>
                  </a:cubicBezTo>
                  <a:cubicBezTo>
                    <a:pt x="76778" y="107950"/>
                    <a:pt x="79376" y="105352"/>
                    <a:pt x="79376" y="100157"/>
                  </a:cubicBezTo>
                  <a:lnTo>
                    <a:pt x="79376" y="71581"/>
                  </a:lnTo>
                  <a:cubicBezTo>
                    <a:pt x="79376" y="67685"/>
                    <a:pt x="76778" y="65087"/>
                    <a:pt x="72881" y="65087"/>
                  </a:cubicBezTo>
                  <a:close/>
                  <a:moveTo>
                    <a:pt x="107950" y="14287"/>
                  </a:moveTo>
                  <a:lnTo>
                    <a:pt x="107950" y="28575"/>
                  </a:lnTo>
                  <a:lnTo>
                    <a:pt x="223838" y="28575"/>
                  </a:lnTo>
                  <a:lnTo>
                    <a:pt x="223838" y="14287"/>
                  </a:lnTo>
                  <a:close/>
                  <a:moveTo>
                    <a:pt x="64802" y="0"/>
                  </a:moveTo>
                  <a:cubicBezTo>
                    <a:pt x="64802" y="0"/>
                    <a:pt x="64802" y="0"/>
                    <a:pt x="266986" y="0"/>
                  </a:cubicBezTo>
                  <a:cubicBezTo>
                    <a:pt x="270874" y="0"/>
                    <a:pt x="273466" y="2589"/>
                    <a:pt x="273466" y="6474"/>
                  </a:cubicBezTo>
                  <a:cubicBezTo>
                    <a:pt x="273466" y="10358"/>
                    <a:pt x="270874" y="14242"/>
                    <a:pt x="266986" y="14242"/>
                  </a:cubicBezTo>
                  <a:cubicBezTo>
                    <a:pt x="266986" y="14242"/>
                    <a:pt x="266986" y="14242"/>
                    <a:pt x="238472" y="14242"/>
                  </a:cubicBezTo>
                  <a:cubicBezTo>
                    <a:pt x="238472" y="14242"/>
                    <a:pt x="238472" y="14242"/>
                    <a:pt x="238472" y="28484"/>
                  </a:cubicBezTo>
                  <a:cubicBezTo>
                    <a:pt x="238472" y="28484"/>
                    <a:pt x="238472" y="28484"/>
                    <a:pt x="303275" y="28484"/>
                  </a:cubicBezTo>
                  <a:cubicBezTo>
                    <a:pt x="307163" y="28484"/>
                    <a:pt x="309755" y="31073"/>
                    <a:pt x="309755" y="34958"/>
                  </a:cubicBezTo>
                  <a:cubicBezTo>
                    <a:pt x="309755" y="34958"/>
                    <a:pt x="309755" y="34958"/>
                    <a:pt x="309755" y="301671"/>
                  </a:cubicBezTo>
                  <a:cubicBezTo>
                    <a:pt x="309755" y="301671"/>
                    <a:pt x="309755" y="301671"/>
                    <a:pt x="324012" y="301671"/>
                  </a:cubicBezTo>
                  <a:cubicBezTo>
                    <a:pt x="329196" y="301671"/>
                    <a:pt x="331788" y="305555"/>
                    <a:pt x="331788" y="309439"/>
                  </a:cubicBezTo>
                  <a:cubicBezTo>
                    <a:pt x="331788" y="313324"/>
                    <a:pt x="329196" y="315913"/>
                    <a:pt x="324012" y="315913"/>
                  </a:cubicBezTo>
                  <a:cubicBezTo>
                    <a:pt x="324012" y="315913"/>
                    <a:pt x="324012" y="315913"/>
                    <a:pt x="7776" y="315913"/>
                  </a:cubicBezTo>
                  <a:cubicBezTo>
                    <a:pt x="2592" y="315913"/>
                    <a:pt x="0" y="313324"/>
                    <a:pt x="0" y="309439"/>
                  </a:cubicBezTo>
                  <a:cubicBezTo>
                    <a:pt x="0" y="305555"/>
                    <a:pt x="2592" y="301671"/>
                    <a:pt x="7776" y="301671"/>
                  </a:cubicBezTo>
                  <a:cubicBezTo>
                    <a:pt x="7776" y="301671"/>
                    <a:pt x="7776" y="301671"/>
                    <a:pt x="22033" y="301671"/>
                  </a:cubicBezTo>
                  <a:cubicBezTo>
                    <a:pt x="22033" y="301671"/>
                    <a:pt x="22033" y="301671"/>
                    <a:pt x="22033" y="34958"/>
                  </a:cubicBezTo>
                  <a:cubicBezTo>
                    <a:pt x="22033" y="31073"/>
                    <a:pt x="24625" y="28484"/>
                    <a:pt x="28513" y="28484"/>
                  </a:cubicBezTo>
                  <a:cubicBezTo>
                    <a:pt x="28513" y="28484"/>
                    <a:pt x="28513" y="28484"/>
                    <a:pt x="93315" y="28484"/>
                  </a:cubicBezTo>
                  <a:cubicBezTo>
                    <a:pt x="93315" y="28484"/>
                    <a:pt x="93315" y="28484"/>
                    <a:pt x="93315" y="14242"/>
                  </a:cubicBezTo>
                  <a:cubicBezTo>
                    <a:pt x="93315" y="14242"/>
                    <a:pt x="93315" y="14242"/>
                    <a:pt x="64802" y="14242"/>
                  </a:cubicBezTo>
                  <a:cubicBezTo>
                    <a:pt x="60914" y="14242"/>
                    <a:pt x="58322" y="10358"/>
                    <a:pt x="58322" y="6474"/>
                  </a:cubicBezTo>
                  <a:cubicBezTo>
                    <a:pt x="58322" y="2589"/>
                    <a:pt x="60914" y="0"/>
                    <a:pt x="64802" y="0"/>
                  </a:cubicBezTo>
                  <a:close/>
                </a:path>
              </a:pathLst>
            </a:custGeom>
            <a:solidFill>
              <a:schemeClr val="accent2"/>
            </a:solidFill>
            <a:ln>
              <a:noFill/>
            </a:ln>
          </p:spPr>
          <p:txBody>
            <a:bodyPr anchor="ctr"/>
            <a:lstStyle/>
            <a:p>
              <a:pPr algn="ctr"/>
              <a:endParaRPr/>
            </a:p>
          </p:txBody>
        </p:sp>
      </p:grpSp>
      <p:grpSp>
        <p:nvGrpSpPr>
          <p:cNvPr id="8" name="组合 7"/>
          <p:cNvGrpSpPr/>
          <p:nvPr/>
        </p:nvGrpSpPr>
        <p:grpSpPr>
          <a:xfrm>
            <a:off x="941387" y="1871252"/>
            <a:ext cx="3026903" cy="1130981"/>
            <a:chOff x="7483988" y="3339882"/>
            <a:chExt cx="3026903" cy="1130981"/>
          </a:xfrm>
        </p:grpSpPr>
        <p:sp>
          <p:nvSpPr>
            <p:cNvPr id="9" name="矩形 8"/>
            <p:cNvSpPr/>
            <p:nvPr/>
          </p:nvSpPr>
          <p:spPr>
            <a:xfrm>
              <a:off x="7483989" y="3732519"/>
              <a:ext cx="3026902" cy="73834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dirty="0">
                  <a:solidFill>
                    <a:schemeClr val="tx1">
                      <a:lumMod val="75000"/>
                      <a:lumOff val="25000"/>
                    </a:schemeClr>
                  </a:solidFill>
                  <a:latin typeface="+mn-ea"/>
                </a:rPr>
                <a:t>click here to add text click here to add text click here to add text click here to add text </a:t>
              </a:r>
              <a:endParaRPr lang="zh-CN" altLang="en-US" sz="1200" dirty="0">
                <a:solidFill>
                  <a:schemeClr val="tx1">
                    <a:lumMod val="75000"/>
                    <a:lumOff val="25000"/>
                  </a:schemeClr>
                </a:solidFill>
                <a:latin typeface="+mn-ea"/>
              </a:endParaRPr>
            </a:p>
          </p:txBody>
        </p:sp>
        <p:sp>
          <p:nvSpPr>
            <p:cNvPr id="10" name="矩形 9"/>
            <p:cNvSpPr/>
            <p:nvPr/>
          </p:nvSpPr>
          <p:spPr>
            <a:xfrm>
              <a:off x="7483988" y="3339882"/>
              <a:ext cx="2906713" cy="43037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latin typeface="+mn-ea"/>
                </a:rPr>
                <a:t>Main use of funds</a:t>
              </a:r>
              <a:endParaRPr lang="zh-CN" altLang="en-US" sz="2000" b="1" dirty="0">
                <a:latin typeface="+mn-ea"/>
              </a:endParaRPr>
            </a:p>
          </p:txBody>
        </p:sp>
      </p:grpSp>
      <p:grpSp>
        <p:nvGrpSpPr>
          <p:cNvPr id="11" name="组合 10"/>
          <p:cNvGrpSpPr/>
          <p:nvPr/>
        </p:nvGrpSpPr>
        <p:grpSpPr>
          <a:xfrm>
            <a:off x="941388" y="4452527"/>
            <a:ext cx="3026902" cy="1130981"/>
            <a:chOff x="7483989" y="3339882"/>
            <a:chExt cx="3026902" cy="1130981"/>
          </a:xfrm>
        </p:grpSpPr>
        <p:sp>
          <p:nvSpPr>
            <p:cNvPr id="12" name="矩形 11"/>
            <p:cNvSpPr/>
            <p:nvPr/>
          </p:nvSpPr>
          <p:spPr>
            <a:xfrm>
              <a:off x="7483989" y="3732519"/>
              <a:ext cx="3026902" cy="73834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200" dirty="0">
                  <a:solidFill>
                    <a:schemeClr val="tx1">
                      <a:lumMod val="75000"/>
                      <a:lumOff val="25000"/>
                    </a:schemeClr>
                  </a:solidFill>
                  <a:latin typeface="+mn-ea"/>
                </a:rPr>
                <a:t>click here to add text click here to add text click here to add text click here to add text </a:t>
              </a:r>
              <a:endParaRPr lang="zh-CN" altLang="en-US" sz="1200" dirty="0">
                <a:solidFill>
                  <a:schemeClr val="tx1">
                    <a:lumMod val="75000"/>
                    <a:lumOff val="25000"/>
                  </a:schemeClr>
                </a:solidFill>
                <a:latin typeface="+mn-ea"/>
              </a:endParaRPr>
            </a:p>
          </p:txBody>
        </p:sp>
        <p:sp>
          <p:nvSpPr>
            <p:cNvPr id="13" name="矩形 12"/>
            <p:cNvSpPr/>
            <p:nvPr/>
          </p:nvSpPr>
          <p:spPr>
            <a:xfrm>
              <a:off x="7483989" y="3339882"/>
              <a:ext cx="2906712" cy="43037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latin typeface="+mn-ea"/>
                </a:rPr>
                <a:t>Main use of funds</a:t>
              </a:r>
              <a:endParaRPr lang="zh-CN" altLang="en-US" sz="2000" b="1" dirty="0">
                <a:latin typeface="+mn-ea"/>
              </a:endParaRPr>
            </a:p>
          </p:txBody>
        </p:sp>
      </p:grpSp>
      <p:grpSp>
        <p:nvGrpSpPr>
          <p:cNvPr id="14" name="组合 13"/>
          <p:cNvGrpSpPr/>
          <p:nvPr/>
        </p:nvGrpSpPr>
        <p:grpSpPr>
          <a:xfrm>
            <a:off x="8223711" y="1871252"/>
            <a:ext cx="3026902" cy="1130981"/>
            <a:chOff x="7483989" y="3339882"/>
            <a:chExt cx="3026902" cy="1130981"/>
          </a:xfrm>
        </p:grpSpPr>
        <p:sp>
          <p:nvSpPr>
            <p:cNvPr id="15" name="矩形 14"/>
            <p:cNvSpPr/>
            <p:nvPr/>
          </p:nvSpPr>
          <p:spPr>
            <a:xfrm>
              <a:off x="7483989" y="3732519"/>
              <a:ext cx="3026902" cy="738344"/>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200" dirty="0">
                  <a:solidFill>
                    <a:schemeClr val="tx1">
                      <a:lumMod val="75000"/>
                      <a:lumOff val="25000"/>
                    </a:schemeClr>
                  </a:solidFill>
                  <a:latin typeface="+mn-ea"/>
                </a:rPr>
                <a:t>click here to add text click here to add text click here to add text click here to add text </a:t>
              </a:r>
              <a:endParaRPr lang="zh-CN" altLang="en-US" sz="1200" dirty="0">
                <a:solidFill>
                  <a:schemeClr val="tx1">
                    <a:lumMod val="75000"/>
                    <a:lumOff val="25000"/>
                  </a:schemeClr>
                </a:solidFill>
                <a:latin typeface="+mn-ea"/>
              </a:endParaRPr>
            </a:p>
          </p:txBody>
        </p:sp>
        <p:sp>
          <p:nvSpPr>
            <p:cNvPr id="16" name="矩形 15"/>
            <p:cNvSpPr/>
            <p:nvPr/>
          </p:nvSpPr>
          <p:spPr>
            <a:xfrm>
              <a:off x="7497491" y="3339882"/>
              <a:ext cx="3013400" cy="430374"/>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2000" b="1" dirty="0">
                  <a:latin typeface="+mn-ea"/>
                </a:rPr>
                <a:t>Main use of funds</a:t>
              </a:r>
              <a:endParaRPr lang="zh-CN" altLang="en-US" sz="2000" b="1" dirty="0">
                <a:latin typeface="+mn-ea"/>
              </a:endParaRPr>
            </a:p>
          </p:txBody>
        </p:sp>
      </p:grpSp>
      <p:grpSp>
        <p:nvGrpSpPr>
          <p:cNvPr id="17" name="组合 16"/>
          <p:cNvGrpSpPr/>
          <p:nvPr/>
        </p:nvGrpSpPr>
        <p:grpSpPr>
          <a:xfrm>
            <a:off x="8223711" y="4452527"/>
            <a:ext cx="3026902" cy="1130981"/>
            <a:chOff x="7483989" y="3339882"/>
            <a:chExt cx="3026902" cy="1130981"/>
          </a:xfrm>
        </p:grpSpPr>
        <p:sp>
          <p:nvSpPr>
            <p:cNvPr id="18" name="矩形 17"/>
            <p:cNvSpPr/>
            <p:nvPr/>
          </p:nvSpPr>
          <p:spPr>
            <a:xfrm>
              <a:off x="7483989" y="3732519"/>
              <a:ext cx="3026902" cy="738344"/>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1200" dirty="0">
                  <a:solidFill>
                    <a:schemeClr val="tx1">
                      <a:lumMod val="75000"/>
                      <a:lumOff val="25000"/>
                    </a:schemeClr>
                  </a:solidFill>
                  <a:latin typeface="+mn-ea"/>
                </a:rPr>
                <a:t>click here to add text click here to add text click here to add text click here to add text </a:t>
              </a:r>
              <a:endParaRPr lang="zh-CN" altLang="en-US" sz="1200" dirty="0">
                <a:solidFill>
                  <a:schemeClr val="tx1">
                    <a:lumMod val="75000"/>
                    <a:lumOff val="25000"/>
                  </a:schemeClr>
                </a:solidFill>
                <a:latin typeface="+mn-ea"/>
              </a:endParaRPr>
            </a:p>
          </p:txBody>
        </p:sp>
        <p:sp>
          <p:nvSpPr>
            <p:cNvPr id="19" name="矩形 18"/>
            <p:cNvSpPr/>
            <p:nvPr/>
          </p:nvSpPr>
          <p:spPr>
            <a:xfrm>
              <a:off x="7916636" y="3339882"/>
              <a:ext cx="2594255" cy="430374"/>
            </a:xfrm>
            <a:prstGeom prst="rect">
              <a:avLst/>
            </a:prstGeom>
          </p:spPr>
          <p:txBody>
            <a:bodyPr wrap="square">
              <a:spAutoFit/>
              <a:scene3d>
                <a:camera prst="orthographicFront"/>
                <a:lightRig rig="threePt" dir="t"/>
              </a:scene3d>
              <a:sp3d contourW="12700"/>
            </a:bodyPr>
            <a:lstStyle/>
            <a:p>
              <a:pPr algn="r">
                <a:lnSpc>
                  <a:spcPct val="120000"/>
                </a:lnSpc>
              </a:pPr>
              <a:r>
                <a:rPr lang="en-US" altLang="zh-CN" sz="2000" b="1" dirty="0">
                  <a:latin typeface="+mn-ea"/>
                </a:rPr>
                <a:t>Main use of funds</a:t>
              </a:r>
              <a:endParaRPr lang="zh-CN" altLang="en-US" sz="2000" b="1" dirty="0">
                <a:latin typeface="+mn-ea"/>
              </a:endParaRPr>
            </a:p>
          </p:txBody>
        </p:sp>
      </p:grpSp>
      <p:pic>
        <p:nvPicPr>
          <p:cNvPr id="20" name="图片 19"/>
          <p:cNvPicPr>
            <a:picLocks noChangeAspect="1"/>
          </p:cNvPicPr>
          <p:nvPr/>
        </p:nvPicPr>
        <p:blipFill rotWithShape="1">
          <a:blip r:embed="rId4"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21" name="文本框 20"/>
          <p:cNvSpPr txBox="1"/>
          <p:nvPr/>
        </p:nvSpPr>
        <p:spPr>
          <a:xfrm>
            <a:off x="2701791" y="401149"/>
            <a:ext cx="6052595"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Financial plan report</a:t>
            </a:r>
            <a:endParaRPr lang="zh-CN" altLang="en-US" sz="2800" b="1" dirty="0">
              <a:latin typeface="+mj-ea"/>
              <a:ea typeface="+mj-ea"/>
              <a:cs typeface="经典综艺体简" panose="02010609000101010101" pitchFamily="49" charset="-122"/>
            </a:endParaRPr>
          </a:p>
        </p:txBody>
      </p:sp>
      <p:sp>
        <p:nvSpPr>
          <p:cNvPr id="22" name="文本框 21"/>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23" name="组合 22"/>
          <p:cNvGrpSpPr/>
          <p:nvPr/>
        </p:nvGrpSpPr>
        <p:grpSpPr>
          <a:xfrm>
            <a:off x="10871486" y="6081486"/>
            <a:ext cx="899314" cy="406400"/>
            <a:chOff x="10871486" y="6081486"/>
            <a:chExt cx="899314" cy="406400"/>
          </a:xfrm>
        </p:grpSpPr>
        <p:sp>
          <p:nvSpPr>
            <p:cNvPr id="26"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ustDataLst>
      <p:tags r:id="rId1"/>
    </p:custDataLst>
    <p:extLst>
      <p:ext uri="{BB962C8B-B14F-4D97-AF65-F5344CB8AC3E}">
        <p14:creationId xmlns:p14="http://schemas.microsoft.com/office/powerpoint/2010/main" val="38852613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1+#ppt_w/2"/>
                                          </p:val>
                                        </p:tav>
                                        <p:tav tm="100000">
                                          <p:val>
                                            <p:strVal val="#ppt_x"/>
                                          </p:val>
                                        </p:tav>
                                      </p:tavLst>
                                    </p:anim>
                                    <p:anim calcmode="lin" valueType="num">
                                      <p:cBhvr additive="base">
                                        <p:cTn id="23" dur="500" fill="hold"/>
                                        <p:tgtEl>
                                          <p:spTgt spid="1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5536" t="51281" r="16464" b="15790"/>
          <a:stretch/>
        </p:blipFill>
        <p:spPr>
          <a:xfrm flipH="1">
            <a:off x="-1" y="2303894"/>
            <a:ext cx="7467600" cy="4554106"/>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5658" t="10580" r="47764" b="49742"/>
          <a:stretch/>
        </p:blipFill>
        <p:spPr>
          <a:xfrm flipH="1">
            <a:off x="3589865" y="0"/>
            <a:ext cx="8602133" cy="4838700"/>
          </a:xfrm>
          <a:prstGeom prst="rect">
            <a:avLst/>
          </a:prstGeom>
        </p:spPr>
      </p:pic>
      <p:sp>
        <p:nvSpPr>
          <p:cNvPr id="4" name="文本框 3"/>
          <p:cNvSpPr txBox="1"/>
          <p:nvPr/>
        </p:nvSpPr>
        <p:spPr>
          <a:xfrm>
            <a:off x="2931886" y="1949951"/>
            <a:ext cx="2895600" cy="707886"/>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000" i="1" dirty="0">
                <a:solidFill>
                  <a:schemeClr val="tx1">
                    <a:lumMod val="65000"/>
                    <a:lumOff val="35000"/>
                  </a:schemeClr>
                </a:solidFill>
                <a:latin typeface="Calibri" panose="020F0502020204030204" pitchFamily="34" charset="0"/>
                <a:ea typeface="方正兰亭中黑_GBK" panose="02000000000000000000" pitchFamily="2" charset="-122"/>
              </a:rPr>
              <a:t>PART 01</a:t>
            </a:r>
            <a:endParaRPr kumimoji="0" lang="zh-CN" altLang="en-US" sz="4000" i="1"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方正兰亭中黑_GBK" panose="02000000000000000000" pitchFamily="2" charset="-122"/>
            </a:endParaRPr>
          </a:p>
        </p:txBody>
      </p:sp>
      <p:sp>
        <p:nvSpPr>
          <p:cNvPr id="6" name="文本框 5"/>
          <p:cNvSpPr txBox="1"/>
          <p:nvPr/>
        </p:nvSpPr>
        <p:spPr>
          <a:xfrm>
            <a:off x="2931886" y="2730983"/>
            <a:ext cx="6713034" cy="1323439"/>
          </a:xfrm>
          <a:prstGeom prst="rect">
            <a:avLst/>
          </a:prstGeom>
          <a:noFill/>
        </p:spPr>
        <p:txBody>
          <a:bodyPr wrap="square" rtlCol="0">
            <a:spAutoFit/>
            <a:scene3d>
              <a:camera prst="orthographicFront"/>
              <a:lightRig rig="threePt" dir="t"/>
            </a:scene3d>
            <a:sp3d contourW="12700"/>
          </a:bodyPr>
          <a:lstStyle/>
          <a:p>
            <a:pPr lvl="0">
              <a:defRPr/>
            </a:pPr>
            <a:r>
              <a:rPr lang="en-US" sz="4000" b="1" dirty="0">
                <a:solidFill>
                  <a:schemeClr val="tx1">
                    <a:lumMod val="75000"/>
                    <a:lumOff val="25000"/>
                  </a:schemeClr>
                </a:solidFill>
                <a:latin typeface="Calibri" panose="020F0502020204030204" pitchFamily="34" charset="0"/>
              </a:rPr>
              <a:t>What is Hofstede's dimensions of national culture</a:t>
            </a:r>
            <a:endParaRPr lang="zh-CN" altLang="en-US" sz="4000" dirty="0">
              <a:solidFill>
                <a:schemeClr val="tx1">
                  <a:lumMod val="65000"/>
                  <a:lumOff val="35000"/>
                </a:schemeClr>
              </a:solidFill>
              <a:latin typeface="Calibri" panose="020F0502020204030204" pitchFamily="34" charset="0"/>
              <a:ea typeface="方正兰亭中黑_GBK" panose="02000000000000000000" pitchFamily="2" charset="-122"/>
            </a:endParaRPr>
          </a:p>
        </p:txBody>
      </p:sp>
      <p:grpSp>
        <p:nvGrpSpPr>
          <p:cNvPr id="7" name="组合 6"/>
          <p:cNvGrpSpPr/>
          <p:nvPr/>
        </p:nvGrpSpPr>
        <p:grpSpPr>
          <a:xfrm>
            <a:off x="8125578" y="4806056"/>
            <a:ext cx="479921" cy="479921"/>
            <a:chOff x="9870664" y="1889449"/>
            <a:chExt cx="527872" cy="527872"/>
          </a:xfrm>
        </p:grpSpPr>
        <p:sp>
          <p:nvSpPr>
            <p:cNvPr id="8" name="椭圆 7"/>
            <p:cNvSpPr/>
            <p:nvPr/>
          </p:nvSpPr>
          <p:spPr>
            <a:xfrm>
              <a:off x="9870664" y="1889449"/>
              <a:ext cx="527872" cy="527872"/>
            </a:xfrm>
            <a:prstGeom prst="ellipse">
              <a:avLst/>
            </a:prstGeom>
            <a:solidFill>
              <a:srgbClr val="0CC3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60"/>
            <p:cNvSpPr/>
            <p:nvPr/>
          </p:nvSpPr>
          <p:spPr>
            <a:xfrm>
              <a:off x="9982200" y="2002361"/>
              <a:ext cx="304800" cy="30204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8425" h="573203">
                  <a:moveTo>
                    <a:pt x="35688" y="330987"/>
                  </a:moveTo>
                  <a:cubicBezTo>
                    <a:pt x="32039" y="330987"/>
                    <a:pt x="29102" y="334008"/>
                    <a:pt x="29102" y="337651"/>
                  </a:cubicBezTo>
                  <a:lnTo>
                    <a:pt x="29102" y="484438"/>
                  </a:lnTo>
                  <a:cubicBezTo>
                    <a:pt x="29102" y="488081"/>
                    <a:pt x="32039" y="491102"/>
                    <a:pt x="35688" y="491102"/>
                  </a:cubicBezTo>
                  <a:lnTo>
                    <a:pt x="240293" y="491102"/>
                  </a:lnTo>
                  <a:cubicBezTo>
                    <a:pt x="243942" y="491102"/>
                    <a:pt x="246968" y="488081"/>
                    <a:pt x="246968" y="484438"/>
                  </a:cubicBezTo>
                  <a:lnTo>
                    <a:pt x="246968" y="337651"/>
                  </a:lnTo>
                  <a:cubicBezTo>
                    <a:pt x="246968" y="334008"/>
                    <a:pt x="243942" y="330987"/>
                    <a:pt x="240293" y="330987"/>
                  </a:cubicBezTo>
                  <a:close/>
                  <a:moveTo>
                    <a:pt x="440550" y="305700"/>
                  </a:moveTo>
                  <a:cubicBezTo>
                    <a:pt x="444243" y="305700"/>
                    <a:pt x="447936" y="307122"/>
                    <a:pt x="450784" y="309967"/>
                  </a:cubicBezTo>
                  <a:lnTo>
                    <a:pt x="487627" y="346765"/>
                  </a:lnTo>
                  <a:cubicBezTo>
                    <a:pt x="493323" y="352454"/>
                    <a:pt x="493323" y="361520"/>
                    <a:pt x="487627" y="367209"/>
                  </a:cubicBezTo>
                  <a:cubicBezTo>
                    <a:pt x="484780" y="370053"/>
                    <a:pt x="481042" y="371475"/>
                    <a:pt x="477304" y="371475"/>
                  </a:cubicBezTo>
                  <a:cubicBezTo>
                    <a:pt x="473477" y="371475"/>
                    <a:pt x="469829" y="370053"/>
                    <a:pt x="466981" y="367209"/>
                  </a:cubicBezTo>
                  <a:lnTo>
                    <a:pt x="454967" y="355298"/>
                  </a:lnTo>
                  <a:lnTo>
                    <a:pt x="454967" y="470137"/>
                  </a:lnTo>
                  <a:cubicBezTo>
                    <a:pt x="454967" y="478137"/>
                    <a:pt x="448470" y="484714"/>
                    <a:pt x="440372" y="484714"/>
                  </a:cubicBezTo>
                  <a:lnTo>
                    <a:pt x="328329" y="484714"/>
                  </a:lnTo>
                  <a:cubicBezTo>
                    <a:pt x="320320" y="484714"/>
                    <a:pt x="313734" y="478137"/>
                    <a:pt x="313734" y="470137"/>
                  </a:cubicBezTo>
                  <a:cubicBezTo>
                    <a:pt x="313734" y="462049"/>
                    <a:pt x="320320" y="455560"/>
                    <a:pt x="328329" y="455560"/>
                  </a:cubicBezTo>
                  <a:lnTo>
                    <a:pt x="328329" y="455649"/>
                  </a:lnTo>
                  <a:lnTo>
                    <a:pt x="426044" y="455649"/>
                  </a:lnTo>
                  <a:lnTo>
                    <a:pt x="426044" y="355298"/>
                  </a:lnTo>
                  <a:lnTo>
                    <a:pt x="414030" y="367209"/>
                  </a:lnTo>
                  <a:cubicBezTo>
                    <a:pt x="408334" y="372897"/>
                    <a:pt x="399168" y="372897"/>
                    <a:pt x="393472" y="367209"/>
                  </a:cubicBezTo>
                  <a:cubicBezTo>
                    <a:pt x="387777" y="361520"/>
                    <a:pt x="387777" y="352454"/>
                    <a:pt x="393472" y="346765"/>
                  </a:cubicBezTo>
                  <a:lnTo>
                    <a:pt x="430316" y="309967"/>
                  </a:lnTo>
                  <a:cubicBezTo>
                    <a:pt x="433163" y="307122"/>
                    <a:pt x="436856" y="305700"/>
                    <a:pt x="440550" y="305700"/>
                  </a:cubicBezTo>
                  <a:close/>
                  <a:moveTo>
                    <a:pt x="35688" y="302020"/>
                  </a:moveTo>
                  <a:lnTo>
                    <a:pt x="240293" y="302020"/>
                  </a:lnTo>
                  <a:cubicBezTo>
                    <a:pt x="259961" y="302020"/>
                    <a:pt x="275981" y="318014"/>
                    <a:pt x="275981" y="337651"/>
                  </a:cubicBezTo>
                  <a:lnTo>
                    <a:pt x="275981" y="484438"/>
                  </a:lnTo>
                  <a:cubicBezTo>
                    <a:pt x="275981" y="504075"/>
                    <a:pt x="259961" y="520068"/>
                    <a:pt x="240293" y="520068"/>
                  </a:cubicBezTo>
                  <a:lnTo>
                    <a:pt x="152631" y="520068"/>
                  </a:lnTo>
                  <a:lnTo>
                    <a:pt x="152631" y="544059"/>
                  </a:lnTo>
                  <a:lnTo>
                    <a:pt x="179152" y="544059"/>
                  </a:lnTo>
                  <a:cubicBezTo>
                    <a:pt x="187251" y="544059"/>
                    <a:pt x="193747" y="550545"/>
                    <a:pt x="193747" y="558631"/>
                  </a:cubicBezTo>
                  <a:cubicBezTo>
                    <a:pt x="193747" y="566628"/>
                    <a:pt x="187251" y="573203"/>
                    <a:pt x="179152" y="573203"/>
                  </a:cubicBezTo>
                  <a:lnTo>
                    <a:pt x="96829" y="573203"/>
                  </a:lnTo>
                  <a:cubicBezTo>
                    <a:pt x="88730" y="573203"/>
                    <a:pt x="82234" y="566628"/>
                    <a:pt x="82234" y="558631"/>
                  </a:cubicBezTo>
                  <a:cubicBezTo>
                    <a:pt x="82234" y="550545"/>
                    <a:pt x="88730" y="544059"/>
                    <a:pt x="96829" y="544059"/>
                  </a:cubicBezTo>
                  <a:lnTo>
                    <a:pt x="123439" y="544059"/>
                  </a:lnTo>
                  <a:lnTo>
                    <a:pt x="123439" y="520068"/>
                  </a:lnTo>
                  <a:lnTo>
                    <a:pt x="35688" y="520068"/>
                  </a:lnTo>
                  <a:cubicBezTo>
                    <a:pt x="16020" y="520068"/>
                    <a:pt x="0" y="504075"/>
                    <a:pt x="0" y="484438"/>
                  </a:cubicBezTo>
                  <a:lnTo>
                    <a:pt x="0" y="337651"/>
                  </a:lnTo>
                  <a:cubicBezTo>
                    <a:pt x="0" y="318014"/>
                    <a:pt x="16020" y="302020"/>
                    <a:pt x="35688" y="302020"/>
                  </a:cubicBezTo>
                  <a:close/>
                  <a:moveTo>
                    <a:pt x="138020" y="94487"/>
                  </a:moveTo>
                  <a:lnTo>
                    <a:pt x="250020" y="94487"/>
                  </a:lnTo>
                  <a:cubicBezTo>
                    <a:pt x="258122" y="94487"/>
                    <a:pt x="264621" y="100974"/>
                    <a:pt x="264621" y="109060"/>
                  </a:cubicBezTo>
                  <a:cubicBezTo>
                    <a:pt x="264621" y="117147"/>
                    <a:pt x="258122" y="123634"/>
                    <a:pt x="250020" y="123634"/>
                  </a:cubicBezTo>
                  <a:lnTo>
                    <a:pt x="250020" y="123545"/>
                  </a:lnTo>
                  <a:lnTo>
                    <a:pt x="152710" y="123545"/>
                  </a:lnTo>
                  <a:lnTo>
                    <a:pt x="152710" y="223873"/>
                  </a:lnTo>
                  <a:lnTo>
                    <a:pt x="164729" y="211876"/>
                  </a:lnTo>
                  <a:cubicBezTo>
                    <a:pt x="170427" y="206189"/>
                    <a:pt x="179508" y="206189"/>
                    <a:pt x="185206" y="211876"/>
                  </a:cubicBezTo>
                  <a:cubicBezTo>
                    <a:pt x="190904" y="217563"/>
                    <a:pt x="190904" y="226716"/>
                    <a:pt x="185206" y="232404"/>
                  </a:cubicBezTo>
                  <a:lnTo>
                    <a:pt x="148436" y="269104"/>
                  </a:lnTo>
                  <a:cubicBezTo>
                    <a:pt x="145588" y="271948"/>
                    <a:pt x="141759" y="273370"/>
                    <a:pt x="138109" y="273370"/>
                  </a:cubicBezTo>
                  <a:cubicBezTo>
                    <a:pt x="134281" y="273370"/>
                    <a:pt x="130630" y="271948"/>
                    <a:pt x="127781" y="269104"/>
                  </a:cubicBezTo>
                  <a:lnTo>
                    <a:pt x="91012" y="232404"/>
                  </a:lnTo>
                  <a:cubicBezTo>
                    <a:pt x="85314" y="226716"/>
                    <a:pt x="85314" y="217563"/>
                    <a:pt x="91012" y="211876"/>
                  </a:cubicBezTo>
                  <a:cubicBezTo>
                    <a:pt x="96710" y="206189"/>
                    <a:pt x="105791" y="206189"/>
                    <a:pt x="111489" y="211876"/>
                  </a:cubicBezTo>
                  <a:lnTo>
                    <a:pt x="123508" y="223873"/>
                  </a:lnTo>
                  <a:lnTo>
                    <a:pt x="123508" y="109060"/>
                  </a:lnTo>
                  <a:cubicBezTo>
                    <a:pt x="123508" y="100974"/>
                    <a:pt x="129918" y="94487"/>
                    <a:pt x="138020" y="94487"/>
                  </a:cubicBezTo>
                  <a:close/>
                  <a:moveTo>
                    <a:pt x="338148" y="29153"/>
                  </a:moveTo>
                  <a:cubicBezTo>
                    <a:pt x="334410" y="29153"/>
                    <a:pt x="331473" y="32176"/>
                    <a:pt x="331473" y="35820"/>
                  </a:cubicBezTo>
                  <a:lnTo>
                    <a:pt x="331473" y="182566"/>
                  </a:lnTo>
                  <a:cubicBezTo>
                    <a:pt x="331473" y="186210"/>
                    <a:pt x="334410" y="189143"/>
                    <a:pt x="338148" y="189143"/>
                  </a:cubicBezTo>
                  <a:lnTo>
                    <a:pt x="542650" y="189143"/>
                  </a:lnTo>
                  <a:cubicBezTo>
                    <a:pt x="546388" y="189143"/>
                    <a:pt x="549325" y="186210"/>
                    <a:pt x="549325" y="182566"/>
                  </a:cubicBezTo>
                  <a:lnTo>
                    <a:pt x="549325" y="35820"/>
                  </a:lnTo>
                  <a:cubicBezTo>
                    <a:pt x="549325" y="32176"/>
                    <a:pt x="546388" y="29153"/>
                    <a:pt x="542650" y="29153"/>
                  </a:cubicBezTo>
                  <a:close/>
                  <a:moveTo>
                    <a:pt x="338148" y="0"/>
                  </a:moveTo>
                  <a:lnTo>
                    <a:pt x="542650" y="0"/>
                  </a:lnTo>
                  <a:cubicBezTo>
                    <a:pt x="562407" y="0"/>
                    <a:pt x="578425" y="16177"/>
                    <a:pt x="578425" y="35820"/>
                  </a:cubicBezTo>
                  <a:lnTo>
                    <a:pt x="578425" y="182388"/>
                  </a:lnTo>
                  <a:cubicBezTo>
                    <a:pt x="578425" y="202120"/>
                    <a:pt x="562407" y="218119"/>
                    <a:pt x="542650" y="218119"/>
                  </a:cubicBezTo>
                  <a:lnTo>
                    <a:pt x="454994" y="218119"/>
                  </a:lnTo>
                  <a:lnTo>
                    <a:pt x="454994" y="242029"/>
                  </a:lnTo>
                  <a:lnTo>
                    <a:pt x="481602" y="242029"/>
                  </a:lnTo>
                  <a:cubicBezTo>
                    <a:pt x="489611" y="242029"/>
                    <a:pt x="496197" y="248518"/>
                    <a:pt x="496197" y="256606"/>
                  </a:cubicBezTo>
                  <a:cubicBezTo>
                    <a:pt x="496197" y="264694"/>
                    <a:pt x="489611" y="271183"/>
                    <a:pt x="481602" y="271183"/>
                  </a:cubicBezTo>
                  <a:lnTo>
                    <a:pt x="399196" y="271183"/>
                  </a:lnTo>
                  <a:cubicBezTo>
                    <a:pt x="391187" y="271183"/>
                    <a:pt x="384601" y="264694"/>
                    <a:pt x="384601" y="256606"/>
                  </a:cubicBezTo>
                  <a:cubicBezTo>
                    <a:pt x="384601" y="248518"/>
                    <a:pt x="391187" y="242029"/>
                    <a:pt x="399196" y="242029"/>
                  </a:cubicBezTo>
                  <a:lnTo>
                    <a:pt x="425804" y="242029"/>
                  </a:lnTo>
                  <a:lnTo>
                    <a:pt x="425804" y="218119"/>
                  </a:lnTo>
                  <a:lnTo>
                    <a:pt x="338148" y="218119"/>
                  </a:lnTo>
                  <a:cubicBezTo>
                    <a:pt x="318391" y="218119"/>
                    <a:pt x="302373" y="202120"/>
                    <a:pt x="302373" y="182388"/>
                  </a:cubicBezTo>
                  <a:lnTo>
                    <a:pt x="302373" y="35731"/>
                  </a:lnTo>
                  <a:cubicBezTo>
                    <a:pt x="302373" y="15999"/>
                    <a:pt x="318391" y="0"/>
                    <a:pt x="3381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0" name="组合 9"/>
          <p:cNvGrpSpPr/>
          <p:nvPr/>
        </p:nvGrpSpPr>
        <p:grpSpPr>
          <a:xfrm>
            <a:off x="8832415" y="4806056"/>
            <a:ext cx="479921" cy="479921"/>
            <a:chOff x="9870664" y="1889449"/>
            <a:chExt cx="527872" cy="527872"/>
          </a:xfrm>
        </p:grpSpPr>
        <p:sp>
          <p:nvSpPr>
            <p:cNvPr id="11" name="椭圆 10"/>
            <p:cNvSpPr/>
            <p:nvPr/>
          </p:nvSpPr>
          <p:spPr>
            <a:xfrm>
              <a:off x="9870664" y="1889449"/>
              <a:ext cx="527872" cy="527872"/>
            </a:xfrm>
            <a:prstGeom prst="ellipse">
              <a:avLst/>
            </a:prstGeom>
            <a:solidFill>
              <a:srgbClr val="252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64"/>
            <p:cNvSpPr/>
            <p:nvPr/>
          </p:nvSpPr>
          <p:spPr>
            <a:xfrm>
              <a:off x="9982200" y="2012825"/>
              <a:ext cx="304800" cy="281119"/>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 name="组合 12"/>
          <p:cNvGrpSpPr/>
          <p:nvPr/>
        </p:nvGrpSpPr>
        <p:grpSpPr>
          <a:xfrm>
            <a:off x="9539253" y="4806056"/>
            <a:ext cx="479921" cy="479921"/>
            <a:chOff x="9870664" y="1889449"/>
            <a:chExt cx="527872" cy="527872"/>
          </a:xfrm>
        </p:grpSpPr>
        <p:sp>
          <p:nvSpPr>
            <p:cNvPr id="14" name="椭圆 13"/>
            <p:cNvSpPr/>
            <p:nvPr/>
          </p:nvSpPr>
          <p:spPr>
            <a:xfrm>
              <a:off x="9870664" y="1889449"/>
              <a:ext cx="527872" cy="527872"/>
            </a:xfrm>
            <a:prstGeom prst="ellipse">
              <a:avLst/>
            </a:prstGeom>
            <a:solidFill>
              <a:srgbClr val="F9B5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67"/>
            <p:cNvSpPr/>
            <p:nvPr/>
          </p:nvSpPr>
          <p:spPr>
            <a:xfrm>
              <a:off x="9986889" y="2000985"/>
              <a:ext cx="295421" cy="304800"/>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160319418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grpSp>
        <p:nvGrpSpPr>
          <p:cNvPr id="19" name="组合 18"/>
          <p:cNvGrpSpPr/>
          <p:nvPr/>
        </p:nvGrpSpPr>
        <p:grpSpPr>
          <a:xfrm>
            <a:off x="10871486" y="6081486"/>
            <a:ext cx="899314" cy="406400"/>
            <a:chOff x="10871486" y="6081486"/>
            <a:chExt cx="899314" cy="406400"/>
          </a:xfrm>
        </p:grpSpPr>
        <p:sp>
          <p:nvSpPr>
            <p:cNvPr id="20"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pic>
        <p:nvPicPr>
          <p:cNvPr id="3" name="Picture 2">
            <a:extLst>
              <a:ext uri="{FF2B5EF4-FFF2-40B4-BE49-F238E27FC236}">
                <a16:creationId xmlns:a16="http://schemas.microsoft.com/office/drawing/2014/main" id="{0A8B1D19-2B03-4CF8-A7FA-DC9DB322054C}"/>
              </a:ext>
            </a:extLst>
          </p:cNvPr>
          <p:cNvPicPr>
            <a:picLocks noChangeAspect="1"/>
          </p:cNvPicPr>
          <p:nvPr/>
        </p:nvPicPr>
        <p:blipFill>
          <a:blip r:embed="rId4"/>
          <a:stretch>
            <a:fillRect/>
          </a:stretch>
        </p:blipFill>
        <p:spPr>
          <a:xfrm>
            <a:off x="148590" y="1205947"/>
            <a:ext cx="11807190" cy="5652053"/>
          </a:xfrm>
          <a:prstGeom prst="rect">
            <a:avLst/>
          </a:prstGeom>
        </p:spPr>
      </p:pic>
      <p:sp>
        <p:nvSpPr>
          <p:cNvPr id="24" name="文本框 14">
            <a:extLst>
              <a:ext uri="{FF2B5EF4-FFF2-40B4-BE49-F238E27FC236}">
                <a16:creationId xmlns:a16="http://schemas.microsoft.com/office/drawing/2014/main" id="{70285F64-B310-49F9-AD68-FBD37B3EC8EA}"/>
              </a:ext>
            </a:extLst>
          </p:cNvPr>
          <p:cNvSpPr txBox="1"/>
          <p:nvPr/>
        </p:nvSpPr>
        <p:spPr>
          <a:xfrm>
            <a:off x="2586991" y="251840"/>
            <a:ext cx="6001853" cy="954107"/>
          </a:xfrm>
          <a:prstGeom prst="rect">
            <a:avLst/>
          </a:prstGeom>
          <a:noFill/>
        </p:spPr>
        <p:txBody>
          <a:bodyPr wrap="square" rtlCol="0">
            <a:spAutoFit/>
            <a:scene3d>
              <a:camera prst="orthographicFront"/>
              <a:lightRig rig="threePt" dir="t"/>
            </a:scene3d>
            <a:sp3d contourW="12700"/>
          </a:bodyPr>
          <a:lstStyle/>
          <a:p>
            <a:pPr lvl="0">
              <a:defRPr/>
            </a:pPr>
            <a:r>
              <a:rPr lang="en-US" sz="2800" b="1" dirty="0">
                <a:solidFill>
                  <a:schemeClr val="tx1">
                    <a:lumMod val="75000"/>
                    <a:lumOff val="25000"/>
                  </a:schemeClr>
                </a:solidFill>
                <a:latin typeface="Calibri" panose="020F0502020204030204" pitchFamily="34" charset="0"/>
              </a:rPr>
              <a:t>1- What is Hofstede's dimensions of national culture</a:t>
            </a:r>
            <a:endParaRPr lang="zh-CN" altLang="en-US" sz="2800" dirty="0">
              <a:solidFill>
                <a:schemeClr val="tx1">
                  <a:lumMod val="65000"/>
                  <a:lumOff val="35000"/>
                </a:schemeClr>
              </a:solidFill>
              <a:latin typeface="Calibri" panose="020F0502020204030204" pitchFamily="34" charset="0"/>
              <a:ea typeface="方正兰亭中黑_GBK" panose="02000000000000000000" pitchFamily="2" charset="-122"/>
            </a:endParaRPr>
          </a:p>
        </p:txBody>
      </p:sp>
    </p:spTree>
    <p:extLst>
      <p:ext uri="{BB962C8B-B14F-4D97-AF65-F5344CB8AC3E}">
        <p14:creationId xmlns:p14="http://schemas.microsoft.com/office/powerpoint/2010/main" val="10462411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grpSp>
        <p:nvGrpSpPr>
          <p:cNvPr id="25" name="组合 24"/>
          <p:cNvGrpSpPr/>
          <p:nvPr/>
        </p:nvGrpSpPr>
        <p:grpSpPr>
          <a:xfrm>
            <a:off x="10871486" y="6081486"/>
            <a:ext cx="899314" cy="406400"/>
            <a:chOff x="10871486" y="6081486"/>
            <a:chExt cx="899314" cy="406400"/>
          </a:xfrm>
        </p:grpSpPr>
        <p:sp>
          <p:nvSpPr>
            <p:cNvPr id="26"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7"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8" name="TextBox 27">
            <a:extLst>
              <a:ext uri="{FF2B5EF4-FFF2-40B4-BE49-F238E27FC236}">
                <a16:creationId xmlns:a16="http://schemas.microsoft.com/office/drawing/2014/main" id="{03AE0782-FFF4-4DB5-B1FF-3895108D5C69}"/>
              </a:ext>
            </a:extLst>
          </p:cNvPr>
          <p:cNvSpPr txBox="1"/>
          <p:nvPr/>
        </p:nvSpPr>
        <p:spPr>
          <a:xfrm>
            <a:off x="1485900" y="1611949"/>
            <a:ext cx="9269730" cy="954107"/>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ea typeface="+mj-ea"/>
              </a:rPr>
              <a:t>For effectively communicating with people from different culture, we had to understand what is National Culture ? </a:t>
            </a:r>
          </a:p>
        </p:txBody>
      </p:sp>
      <p:sp>
        <p:nvSpPr>
          <p:cNvPr id="32" name="TextBox 31">
            <a:extLst>
              <a:ext uri="{FF2B5EF4-FFF2-40B4-BE49-F238E27FC236}">
                <a16:creationId xmlns:a16="http://schemas.microsoft.com/office/drawing/2014/main" id="{DD20342C-96F2-46B7-A1D4-5C07BA6A7C90}"/>
              </a:ext>
            </a:extLst>
          </p:cNvPr>
          <p:cNvSpPr txBox="1"/>
          <p:nvPr/>
        </p:nvSpPr>
        <p:spPr>
          <a:xfrm>
            <a:off x="1485900" y="2972058"/>
            <a:ext cx="9269730" cy="3539430"/>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ea typeface="+mj-ea"/>
              </a:rPr>
              <a:t>Our world is very big and full of people populating that huge world. Forming different cultures across that huge world. Varity between people is the most common thing. Differences among people's culture exists everywhere. Communicating depends on our culture and how each culture process each action and what's meant be each action. so it the influence where people grow up and the influence on people's personality</a:t>
            </a:r>
          </a:p>
        </p:txBody>
      </p:sp>
      <p:sp>
        <p:nvSpPr>
          <p:cNvPr id="8" name="Minus Sign 7">
            <a:extLst>
              <a:ext uri="{FF2B5EF4-FFF2-40B4-BE49-F238E27FC236}">
                <a16:creationId xmlns:a16="http://schemas.microsoft.com/office/drawing/2014/main" id="{B86B0E25-BFE5-4F5A-850B-7565F5B2A206}"/>
              </a:ext>
            </a:extLst>
          </p:cNvPr>
          <p:cNvSpPr/>
          <p:nvPr/>
        </p:nvSpPr>
        <p:spPr>
          <a:xfrm>
            <a:off x="-411480" y="2566056"/>
            <a:ext cx="12710160" cy="40600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文本框 14">
            <a:extLst>
              <a:ext uri="{FF2B5EF4-FFF2-40B4-BE49-F238E27FC236}">
                <a16:creationId xmlns:a16="http://schemas.microsoft.com/office/drawing/2014/main" id="{3873DA18-C4CE-486E-82F6-380096C13B22}"/>
              </a:ext>
            </a:extLst>
          </p:cNvPr>
          <p:cNvSpPr txBox="1"/>
          <p:nvPr/>
        </p:nvSpPr>
        <p:spPr>
          <a:xfrm>
            <a:off x="2701791" y="401149"/>
            <a:ext cx="6001853" cy="954107"/>
          </a:xfrm>
          <a:prstGeom prst="rect">
            <a:avLst/>
          </a:prstGeom>
          <a:noFill/>
        </p:spPr>
        <p:txBody>
          <a:bodyPr wrap="square" rtlCol="0">
            <a:spAutoFit/>
            <a:scene3d>
              <a:camera prst="orthographicFront"/>
              <a:lightRig rig="threePt" dir="t"/>
            </a:scene3d>
            <a:sp3d contourW="12700"/>
          </a:bodyPr>
          <a:lstStyle/>
          <a:p>
            <a:pPr lvl="0">
              <a:defRPr/>
            </a:pPr>
            <a:r>
              <a:rPr lang="en-US" sz="2800" b="1" dirty="0">
                <a:solidFill>
                  <a:schemeClr val="tx1">
                    <a:lumMod val="75000"/>
                    <a:lumOff val="25000"/>
                  </a:schemeClr>
                </a:solidFill>
                <a:latin typeface="Calibri" panose="020F0502020204030204" pitchFamily="34" charset="0"/>
              </a:rPr>
              <a:t>1- What is Hofstede's dimensions of national culture</a:t>
            </a:r>
            <a:endParaRPr lang="zh-CN" altLang="en-US" sz="2800" dirty="0">
              <a:solidFill>
                <a:schemeClr val="tx1">
                  <a:lumMod val="65000"/>
                  <a:lumOff val="35000"/>
                </a:schemeClr>
              </a:solidFill>
              <a:latin typeface="Calibri" panose="020F0502020204030204" pitchFamily="34" charset="0"/>
              <a:ea typeface="方正兰亭中黑_GBK" panose="02000000000000000000" pitchFamily="2" charset="-122"/>
            </a:endParaRPr>
          </a:p>
        </p:txBody>
      </p:sp>
    </p:spTree>
    <p:extLst>
      <p:ext uri="{BB962C8B-B14F-4D97-AF65-F5344CB8AC3E}">
        <p14:creationId xmlns:p14="http://schemas.microsoft.com/office/powerpoint/2010/main" val="23495689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占位符 18"/>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899" r="23899"/>
          <a:stretch>
            <a:fillRect/>
          </a:stretch>
        </p:blipFill>
        <p:spPr/>
      </p:pic>
      <p:sp>
        <p:nvSpPr>
          <p:cNvPr id="16" name="任意多边形: 形状 15"/>
          <p:cNvSpPr/>
          <p:nvPr/>
        </p:nvSpPr>
        <p:spPr>
          <a:xfrm rot="19800000">
            <a:off x="-757857" y="2290034"/>
            <a:ext cx="6231791" cy="4840833"/>
          </a:xfrm>
          <a:custGeom>
            <a:avLst/>
            <a:gdLst>
              <a:gd name="connsiteX0" fmla="*/ 5143640 w 6231791"/>
              <a:gd name="connsiteY0" fmla="*/ 3502297 h 4840833"/>
              <a:gd name="connsiteX1" fmla="*/ 5466263 w 6231791"/>
              <a:gd name="connsiteY1" fmla="*/ 4109079 h 4840833"/>
              <a:gd name="connsiteX2" fmla="*/ 5466262 w 6231791"/>
              <a:gd name="connsiteY2" fmla="*/ 4109079 h 4840833"/>
              <a:gd name="connsiteX3" fmla="*/ 4734508 w 6231791"/>
              <a:gd name="connsiteY3" fmla="*/ 4840833 h 4840833"/>
              <a:gd name="connsiteX4" fmla="*/ 3013079 w 6231791"/>
              <a:gd name="connsiteY4" fmla="*/ 4840833 h 4840833"/>
              <a:gd name="connsiteX5" fmla="*/ 478210 w 6231791"/>
              <a:gd name="connsiteY5" fmla="*/ 3377325 h 4840833"/>
              <a:gd name="connsiteX6" fmla="*/ 4734509 w 6231791"/>
              <a:gd name="connsiteY6" fmla="*/ 3377325 h 4840833"/>
              <a:gd name="connsiteX7" fmla="*/ 5143640 w 6231791"/>
              <a:gd name="connsiteY7" fmla="*/ 3502297 h 4840833"/>
              <a:gd name="connsiteX8" fmla="*/ 5909168 w 6231791"/>
              <a:gd name="connsiteY8" fmla="*/ 1813634 h 4840833"/>
              <a:gd name="connsiteX9" fmla="*/ 6231791 w 6231791"/>
              <a:gd name="connsiteY9" fmla="*/ 2420416 h 4840833"/>
              <a:gd name="connsiteX10" fmla="*/ 6231790 w 6231791"/>
              <a:gd name="connsiteY10" fmla="*/ 2420416 h 4840833"/>
              <a:gd name="connsiteX11" fmla="*/ 5500036 w 6231791"/>
              <a:gd name="connsiteY11" fmla="*/ 3152170 h 4840833"/>
              <a:gd name="connsiteX12" fmla="*/ 250040 w 6231791"/>
              <a:gd name="connsiteY12" fmla="*/ 3152169 h 4840833"/>
              <a:gd name="connsiteX13" fmla="*/ 120507 w 6231791"/>
              <a:gd name="connsiteY13" fmla="*/ 3140740 h 4840833"/>
              <a:gd name="connsiteX14" fmla="*/ 22646 w 6231791"/>
              <a:gd name="connsiteY14" fmla="*/ 3114305 h 4840833"/>
              <a:gd name="connsiteX15" fmla="*/ 0 w 6231791"/>
              <a:gd name="connsiteY15" fmla="*/ 3101231 h 4840833"/>
              <a:gd name="connsiteX16" fmla="*/ 815547 w 6231791"/>
              <a:gd name="connsiteY16" fmla="*/ 1688662 h 4840833"/>
              <a:gd name="connsiteX17" fmla="*/ 5500037 w 6231791"/>
              <a:gd name="connsiteY17" fmla="*/ 1688662 h 4840833"/>
              <a:gd name="connsiteX18" fmla="*/ 5909168 w 6231791"/>
              <a:gd name="connsiteY18" fmla="*/ 1813634 h 4840833"/>
              <a:gd name="connsiteX19" fmla="*/ 4745769 w 6231791"/>
              <a:gd name="connsiteY19" fmla="*/ 731754 h 4840833"/>
              <a:gd name="connsiteX20" fmla="*/ 4745769 w 6231791"/>
              <a:gd name="connsiteY20" fmla="*/ 731755 h 4840833"/>
              <a:gd name="connsiteX21" fmla="*/ 4745769 w 6231791"/>
              <a:gd name="connsiteY21" fmla="*/ 731755 h 4840833"/>
              <a:gd name="connsiteX22" fmla="*/ 4423146 w 6231791"/>
              <a:gd name="connsiteY22" fmla="*/ 124973 h 4840833"/>
              <a:gd name="connsiteX23" fmla="*/ 4739890 w 6231791"/>
              <a:gd name="connsiteY23" fmla="*/ 638556 h 4840833"/>
              <a:gd name="connsiteX24" fmla="*/ 4745769 w 6231791"/>
              <a:gd name="connsiteY24" fmla="*/ 731755 h 4840833"/>
              <a:gd name="connsiteX25" fmla="*/ 4730902 w 6231791"/>
              <a:gd name="connsiteY25" fmla="*/ 879229 h 4840833"/>
              <a:gd name="connsiteX26" fmla="*/ 4014014 w 6231791"/>
              <a:gd name="connsiteY26" fmla="*/ 1463508 h 4840833"/>
              <a:gd name="connsiteX27" fmla="*/ 945539 w 6231791"/>
              <a:gd name="connsiteY27" fmla="*/ 1463508 h 4840833"/>
              <a:gd name="connsiteX28" fmla="*/ 1790496 w 6231791"/>
              <a:gd name="connsiteY28" fmla="*/ 1 h 4840833"/>
              <a:gd name="connsiteX29" fmla="*/ 4014015 w 6231791"/>
              <a:gd name="connsiteY29" fmla="*/ 0 h 4840833"/>
              <a:gd name="connsiteX30" fmla="*/ 4423146 w 6231791"/>
              <a:gd name="connsiteY30" fmla="*/ 124973 h 484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31791" h="4840833">
                <a:moveTo>
                  <a:pt x="5143640" y="3502297"/>
                </a:moveTo>
                <a:cubicBezTo>
                  <a:pt x="5338288" y="3633798"/>
                  <a:pt x="5466263" y="3856494"/>
                  <a:pt x="5466263" y="4109079"/>
                </a:cubicBezTo>
                <a:lnTo>
                  <a:pt x="5466262" y="4109079"/>
                </a:lnTo>
                <a:cubicBezTo>
                  <a:pt x="5466262" y="4513216"/>
                  <a:pt x="5138645" y="4840833"/>
                  <a:pt x="4734508" y="4840833"/>
                </a:cubicBezTo>
                <a:lnTo>
                  <a:pt x="3013079" y="4840833"/>
                </a:lnTo>
                <a:lnTo>
                  <a:pt x="478210" y="3377325"/>
                </a:lnTo>
                <a:lnTo>
                  <a:pt x="4734509" y="3377325"/>
                </a:lnTo>
                <a:cubicBezTo>
                  <a:pt x="4886060" y="3377325"/>
                  <a:pt x="5026851" y="3423396"/>
                  <a:pt x="5143640" y="3502297"/>
                </a:cubicBezTo>
                <a:close/>
                <a:moveTo>
                  <a:pt x="5909168" y="1813634"/>
                </a:moveTo>
                <a:cubicBezTo>
                  <a:pt x="6103816" y="1945136"/>
                  <a:pt x="6231791" y="2167830"/>
                  <a:pt x="6231791" y="2420416"/>
                </a:cubicBezTo>
                <a:lnTo>
                  <a:pt x="6231790" y="2420416"/>
                </a:lnTo>
                <a:cubicBezTo>
                  <a:pt x="6231790" y="2824553"/>
                  <a:pt x="5904173" y="3152170"/>
                  <a:pt x="5500036" y="3152170"/>
                </a:cubicBezTo>
                <a:lnTo>
                  <a:pt x="250040" y="3152169"/>
                </a:lnTo>
                <a:cubicBezTo>
                  <a:pt x="205838" y="3152169"/>
                  <a:pt x="162551" y="3148250"/>
                  <a:pt x="120507" y="3140740"/>
                </a:cubicBezTo>
                <a:lnTo>
                  <a:pt x="22646" y="3114305"/>
                </a:lnTo>
                <a:lnTo>
                  <a:pt x="0" y="3101231"/>
                </a:lnTo>
                <a:lnTo>
                  <a:pt x="815547" y="1688662"/>
                </a:lnTo>
                <a:lnTo>
                  <a:pt x="5500037" y="1688662"/>
                </a:lnTo>
                <a:cubicBezTo>
                  <a:pt x="5651588" y="1688662"/>
                  <a:pt x="5792379" y="1734733"/>
                  <a:pt x="5909168" y="1813634"/>
                </a:cubicBezTo>
                <a:close/>
                <a:moveTo>
                  <a:pt x="4745769" y="731754"/>
                </a:moveTo>
                <a:lnTo>
                  <a:pt x="4745769" y="731755"/>
                </a:lnTo>
                <a:lnTo>
                  <a:pt x="4745769" y="731755"/>
                </a:lnTo>
                <a:close/>
                <a:moveTo>
                  <a:pt x="4423146" y="124973"/>
                </a:moveTo>
                <a:cubicBezTo>
                  <a:pt x="4593463" y="240037"/>
                  <a:pt x="4712734" y="424920"/>
                  <a:pt x="4739890" y="638556"/>
                </a:cubicBezTo>
                <a:lnTo>
                  <a:pt x="4745769" y="731755"/>
                </a:lnTo>
                <a:lnTo>
                  <a:pt x="4730902" y="879229"/>
                </a:lnTo>
                <a:cubicBezTo>
                  <a:pt x="4662668" y="1212677"/>
                  <a:pt x="4367635" y="1463508"/>
                  <a:pt x="4014014" y="1463508"/>
                </a:cubicBezTo>
                <a:lnTo>
                  <a:pt x="945539" y="1463508"/>
                </a:lnTo>
                <a:lnTo>
                  <a:pt x="1790496" y="1"/>
                </a:lnTo>
                <a:lnTo>
                  <a:pt x="4014015" y="0"/>
                </a:lnTo>
                <a:cubicBezTo>
                  <a:pt x="4165567" y="1"/>
                  <a:pt x="4306358" y="46072"/>
                  <a:pt x="4423146" y="124973"/>
                </a:cubicBezTo>
                <a:close/>
              </a:path>
            </a:pathLst>
          </a:cu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0" name="椭圆 19"/>
          <p:cNvSpPr/>
          <p:nvPr/>
        </p:nvSpPr>
        <p:spPr>
          <a:xfrm>
            <a:off x="6202373" y="1667041"/>
            <a:ext cx="684248" cy="6842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21" name="椭圆 20"/>
          <p:cNvSpPr/>
          <p:nvPr/>
        </p:nvSpPr>
        <p:spPr>
          <a:xfrm>
            <a:off x="6202373" y="2796753"/>
            <a:ext cx="684248" cy="6842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22" name="椭圆 21"/>
          <p:cNvSpPr/>
          <p:nvPr/>
        </p:nvSpPr>
        <p:spPr>
          <a:xfrm>
            <a:off x="6202373" y="3926465"/>
            <a:ext cx="684248" cy="6842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23" name="椭圆 22"/>
          <p:cNvSpPr/>
          <p:nvPr/>
        </p:nvSpPr>
        <p:spPr>
          <a:xfrm>
            <a:off x="6202373" y="5056177"/>
            <a:ext cx="684248" cy="6842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04</a:t>
            </a:r>
            <a:endParaRPr lang="zh-CN" altLang="en-US" dirty="0"/>
          </a:p>
        </p:txBody>
      </p:sp>
      <p:grpSp>
        <p:nvGrpSpPr>
          <p:cNvPr id="25" name="组合 24"/>
          <p:cNvGrpSpPr/>
          <p:nvPr/>
        </p:nvGrpSpPr>
        <p:grpSpPr>
          <a:xfrm>
            <a:off x="7130626" y="1586080"/>
            <a:ext cx="3905673" cy="962022"/>
            <a:chOff x="6302884" y="1678126"/>
            <a:chExt cx="3905673" cy="962022"/>
          </a:xfrm>
        </p:grpSpPr>
        <p:sp>
          <p:nvSpPr>
            <p:cNvPr id="26" name="矩形 25"/>
            <p:cNvSpPr/>
            <p:nvPr/>
          </p:nvSpPr>
          <p:spPr>
            <a:xfrm>
              <a:off x="6302884" y="2030750"/>
              <a:ext cx="3905673"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65000"/>
                      <a:lumOff val="35000"/>
                    </a:schemeClr>
                  </a:solidFill>
                </a:rPr>
                <a:t>click here to add text click here to add text click here to add text click here to add text </a:t>
              </a:r>
              <a:endParaRPr lang="zh-CN" altLang="en-US" sz="1400" dirty="0">
                <a:solidFill>
                  <a:schemeClr val="tx1">
                    <a:lumMod val="65000"/>
                    <a:lumOff val="35000"/>
                  </a:schemeClr>
                </a:solidFill>
              </a:endParaRPr>
            </a:p>
          </p:txBody>
        </p:sp>
        <p:sp>
          <p:nvSpPr>
            <p:cNvPr id="27" name="矩形 26"/>
            <p:cNvSpPr/>
            <p:nvPr/>
          </p:nvSpPr>
          <p:spPr>
            <a:xfrm>
              <a:off x="6302884" y="1678126"/>
              <a:ext cx="3740859" cy="402546"/>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65000"/>
                      <a:lumOff val="35000"/>
                    </a:schemeClr>
                  </a:solidFill>
                </a:rPr>
                <a:t>Corporate development culture</a:t>
              </a:r>
              <a:endParaRPr lang="zh-CN" altLang="en-US" b="1" dirty="0">
                <a:solidFill>
                  <a:schemeClr val="tx1">
                    <a:lumMod val="65000"/>
                    <a:lumOff val="35000"/>
                  </a:schemeClr>
                </a:solidFill>
              </a:endParaRPr>
            </a:p>
          </p:txBody>
        </p:sp>
      </p:grpSp>
      <p:grpSp>
        <p:nvGrpSpPr>
          <p:cNvPr id="28" name="组合 27"/>
          <p:cNvGrpSpPr/>
          <p:nvPr/>
        </p:nvGrpSpPr>
        <p:grpSpPr>
          <a:xfrm>
            <a:off x="7130626" y="2720576"/>
            <a:ext cx="3905673" cy="962022"/>
            <a:chOff x="6302884" y="1678126"/>
            <a:chExt cx="3905673" cy="962022"/>
          </a:xfrm>
        </p:grpSpPr>
        <p:sp>
          <p:nvSpPr>
            <p:cNvPr id="29" name="矩形 28"/>
            <p:cNvSpPr/>
            <p:nvPr/>
          </p:nvSpPr>
          <p:spPr>
            <a:xfrm>
              <a:off x="6302884" y="2030750"/>
              <a:ext cx="3905673"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65000"/>
                      <a:lumOff val="35000"/>
                    </a:schemeClr>
                  </a:solidFill>
                </a:rPr>
                <a:t>click here to add text click here to add text click here to add text click here to add text </a:t>
              </a:r>
              <a:endParaRPr lang="zh-CN" altLang="en-US" sz="1400" dirty="0">
                <a:solidFill>
                  <a:schemeClr val="tx1">
                    <a:lumMod val="65000"/>
                    <a:lumOff val="35000"/>
                  </a:schemeClr>
                </a:solidFill>
              </a:endParaRPr>
            </a:p>
          </p:txBody>
        </p:sp>
        <p:sp>
          <p:nvSpPr>
            <p:cNvPr id="30" name="矩形 29"/>
            <p:cNvSpPr/>
            <p:nvPr/>
          </p:nvSpPr>
          <p:spPr>
            <a:xfrm>
              <a:off x="6302884" y="1678126"/>
              <a:ext cx="3659293" cy="402546"/>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65000"/>
                      <a:lumOff val="35000"/>
                    </a:schemeClr>
                  </a:solidFill>
                </a:rPr>
                <a:t>Corporate development culture</a:t>
              </a:r>
              <a:endParaRPr lang="zh-CN" altLang="en-US" b="1" dirty="0">
                <a:solidFill>
                  <a:schemeClr val="tx1">
                    <a:lumMod val="65000"/>
                    <a:lumOff val="35000"/>
                  </a:schemeClr>
                </a:solidFill>
              </a:endParaRPr>
            </a:p>
          </p:txBody>
        </p:sp>
      </p:grpSp>
      <p:grpSp>
        <p:nvGrpSpPr>
          <p:cNvPr id="31" name="组合 30"/>
          <p:cNvGrpSpPr/>
          <p:nvPr/>
        </p:nvGrpSpPr>
        <p:grpSpPr>
          <a:xfrm>
            <a:off x="7130626" y="3850288"/>
            <a:ext cx="3905673" cy="962022"/>
            <a:chOff x="6302884" y="1678126"/>
            <a:chExt cx="3905673" cy="962022"/>
          </a:xfrm>
        </p:grpSpPr>
        <p:sp>
          <p:nvSpPr>
            <p:cNvPr id="32" name="矩形 31"/>
            <p:cNvSpPr/>
            <p:nvPr/>
          </p:nvSpPr>
          <p:spPr>
            <a:xfrm>
              <a:off x="6302884" y="2030750"/>
              <a:ext cx="3905673"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65000"/>
                      <a:lumOff val="35000"/>
                    </a:schemeClr>
                  </a:solidFill>
                </a:rPr>
                <a:t>click here to add text click here to add text click here to add text click here to add text </a:t>
              </a:r>
              <a:endParaRPr lang="zh-CN" altLang="en-US" sz="1400" dirty="0">
                <a:solidFill>
                  <a:schemeClr val="tx1">
                    <a:lumMod val="65000"/>
                    <a:lumOff val="35000"/>
                  </a:schemeClr>
                </a:solidFill>
              </a:endParaRPr>
            </a:p>
          </p:txBody>
        </p:sp>
        <p:sp>
          <p:nvSpPr>
            <p:cNvPr id="33" name="矩形 32"/>
            <p:cNvSpPr/>
            <p:nvPr/>
          </p:nvSpPr>
          <p:spPr>
            <a:xfrm>
              <a:off x="6302885" y="1678126"/>
              <a:ext cx="3905672" cy="402546"/>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65000"/>
                      <a:lumOff val="35000"/>
                    </a:schemeClr>
                  </a:solidFill>
                </a:rPr>
                <a:t>Corporate development culture</a:t>
              </a:r>
              <a:endParaRPr lang="zh-CN" altLang="en-US" b="1" dirty="0">
                <a:solidFill>
                  <a:schemeClr val="tx1">
                    <a:lumMod val="65000"/>
                    <a:lumOff val="35000"/>
                  </a:schemeClr>
                </a:solidFill>
              </a:endParaRPr>
            </a:p>
          </p:txBody>
        </p:sp>
      </p:grpSp>
      <p:grpSp>
        <p:nvGrpSpPr>
          <p:cNvPr id="34" name="组合 33"/>
          <p:cNvGrpSpPr/>
          <p:nvPr/>
        </p:nvGrpSpPr>
        <p:grpSpPr>
          <a:xfrm>
            <a:off x="7130626" y="4980000"/>
            <a:ext cx="3905673" cy="962022"/>
            <a:chOff x="6302884" y="1678126"/>
            <a:chExt cx="3905673" cy="962022"/>
          </a:xfrm>
        </p:grpSpPr>
        <p:sp>
          <p:nvSpPr>
            <p:cNvPr id="35" name="矩形 34"/>
            <p:cNvSpPr/>
            <p:nvPr/>
          </p:nvSpPr>
          <p:spPr>
            <a:xfrm>
              <a:off x="6302884" y="2030750"/>
              <a:ext cx="3905673" cy="609398"/>
            </a:xfrm>
            <a:prstGeom prst="rect">
              <a:avLst/>
            </a:prstGeom>
          </p:spPr>
          <p:txBody>
            <a:bodyPr wrap="square">
              <a:spAutoFit/>
              <a:scene3d>
                <a:camera prst="orthographicFront"/>
                <a:lightRig rig="threePt" dir="t"/>
              </a:scene3d>
              <a:sp3d contourW="12700"/>
            </a:bodyPr>
            <a:lstStyle/>
            <a:p>
              <a:pPr>
                <a:lnSpc>
                  <a:spcPct val="120000"/>
                </a:lnSpc>
              </a:pPr>
              <a:r>
                <a:rPr lang="en-US" altLang="zh-CN" sz="1400" dirty="0">
                  <a:solidFill>
                    <a:schemeClr val="tx1">
                      <a:lumMod val="65000"/>
                      <a:lumOff val="35000"/>
                    </a:schemeClr>
                  </a:solidFill>
                </a:rPr>
                <a:t>click here to add text click here to add text click here to add text click here to add text </a:t>
              </a:r>
              <a:endParaRPr lang="zh-CN" altLang="en-US" sz="1400" dirty="0">
                <a:solidFill>
                  <a:schemeClr val="tx1">
                    <a:lumMod val="65000"/>
                    <a:lumOff val="35000"/>
                  </a:schemeClr>
                </a:solidFill>
              </a:endParaRPr>
            </a:p>
          </p:txBody>
        </p:sp>
        <p:sp>
          <p:nvSpPr>
            <p:cNvPr id="36" name="矩形 35"/>
            <p:cNvSpPr/>
            <p:nvPr/>
          </p:nvSpPr>
          <p:spPr>
            <a:xfrm>
              <a:off x="6302885" y="1678126"/>
              <a:ext cx="3905672" cy="402546"/>
            </a:xfrm>
            <a:prstGeom prst="rect">
              <a:avLst/>
            </a:prstGeom>
          </p:spPr>
          <p:txBody>
            <a:bodyPr wrap="square">
              <a:spAutoFit/>
              <a:scene3d>
                <a:camera prst="orthographicFront"/>
                <a:lightRig rig="threePt" dir="t"/>
              </a:scene3d>
              <a:sp3d contourW="12700"/>
            </a:bodyPr>
            <a:lstStyle/>
            <a:p>
              <a:pPr>
                <a:lnSpc>
                  <a:spcPct val="120000"/>
                </a:lnSpc>
              </a:pPr>
              <a:r>
                <a:rPr lang="en-US" altLang="zh-CN" b="1" dirty="0">
                  <a:solidFill>
                    <a:schemeClr val="tx1">
                      <a:lumMod val="65000"/>
                      <a:lumOff val="35000"/>
                    </a:schemeClr>
                  </a:solidFill>
                </a:rPr>
                <a:t>Corporate development culture</a:t>
              </a:r>
              <a:endParaRPr lang="zh-CN" altLang="en-US" b="1" dirty="0">
                <a:solidFill>
                  <a:schemeClr val="tx1">
                    <a:lumMod val="65000"/>
                    <a:lumOff val="35000"/>
                  </a:schemeClr>
                </a:solidFill>
              </a:endParaRPr>
            </a:p>
          </p:txBody>
        </p:sp>
      </p:grpSp>
      <p:pic>
        <p:nvPicPr>
          <p:cNvPr id="24" name="图片 23"/>
          <p:cNvPicPr>
            <a:picLocks noChangeAspect="1"/>
          </p:cNvPicPr>
          <p:nvPr/>
        </p:nvPicPr>
        <p:blipFill rotWithShape="1">
          <a:blip r:embed="rId4"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sp>
        <p:nvSpPr>
          <p:cNvPr id="37" name="文本框 36"/>
          <p:cNvSpPr txBox="1"/>
          <p:nvPr/>
        </p:nvSpPr>
        <p:spPr>
          <a:xfrm>
            <a:off x="2701791" y="401149"/>
            <a:ext cx="5957179" cy="523220"/>
          </a:xfrm>
          <a:prstGeom prst="rect">
            <a:avLst/>
          </a:prstGeom>
          <a:noFill/>
        </p:spPr>
        <p:txBody>
          <a:bodyPr wrap="square" rtlCol="0">
            <a:spAutoFit/>
            <a:scene3d>
              <a:camera prst="orthographicFront"/>
              <a:lightRig rig="threePt" dir="t"/>
            </a:scene3d>
            <a:sp3d contourW="12700"/>
          </a:bodyPr>
          <a:lstStyle/>
          <a:p>
            <a:r>
              <a:rPr lang="en-US" altLang="zh-CN" sz="2800" b="1" dirty="0">
                <a:latin typeface="+mj-ea"/>
                <a:ea typeface="+mj-ea"/>
                <a:cs typeface="经典综艺体简" panose="02010609000101010101" pitchFamily="49" charset="-122"/>
              </a:rPr>
              <a:t>Team members introduction</a:t>
            </a:r>
            <a:endParaRPr lang="zh-CN" altLang="en-US" sz="2800" b="1" dirty="0">
              <a:latin typeface="+mj-ea"/>
              <a:ea typeface="+mj-ea"/>
              <a:cs typeface="经典综艺体简" panose="02010609000101010101" pitchFamily="49" charset="-122"/>
            </a:endParaRPr>
          </a:p>
        </p:txBody>
      </p:sp>
      <p:sp>
        <p:nvSpPr>
          <p:cNvPr id="38" name="文本框 37"/>
          <p:cNvSpPr txBox="1"/>
          <p:nvPr/>
        </p:nvSpPr>
        <p:spPr>
          <a:xfrm>
            <a:off x="2701790" y="874141"/>
            <a:ext cx="3981735" cy="264816"/>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1050" dirty="0">
                <a:solidFill>
                  <a:schemeClr val="tx1">
                    <a:lumMod val="75000"/>
                    <a:lumOff val="25000"/>
                  </a:schemeClr>
                </a:solidFill>
                <a:latin typeface="Calibri" panose="020F0502020204030204" pitchFamily="34" charset="0"/>
                <a:ea typeface="+mj-ea"/>
              </a:rPr>
              <a:t>The user can demonstrate on a projector or computer</a:t>
            </a:r>
          </a:p>
        </p:txBody>
      </p:sp>
      <p:grpSp>
        <p:nvGrpSpPr>
          <p:cNvPr id="39" name="组合 38"/>
          <p:cNvGrpSpPr/>
          <p:nvPr/>
        </p:nvGrpSpPr>
        <p:grpSpPr>
          <a:xfrm>
            <a:off x="10871486" y="6081486"/>
            <a:ext cx="899314" cy="406400"/>
            <a:chOff x="10871486" y="6081486"/>
            <a:chExt cx="899314" cy="406400"/>
          </a:xfrm>
        </p:grpSpPr>
        <p:sp>
          <p:nvSpPr>
            <p:cNvPr id="40"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1"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extLst>
      <p:ext uri="{BB962C8B-B14F-4D97-AF65-F5344CB8AC3E}">
        <p14:creationId xmlns:p14="http://schemas.microsoft.com/office/powerpoint/2010/main" val="4402636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2" fill="hold" nodeType="afterEffect" p14:presetBounceEnd="60000">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14:bounceEnd="60000">
                                          <p:cBhvr additive="base">
                                            <p:cTn id="33" dur="1000" fill="hold"/>
                                            <p:tgtEl>
                                              <p:spTgt spid="25"/>
                                            </p:tgtEl>
                                            <p:attrNameLst>
                                              <p:attrName>ppt_x</p:attrName>
                                            </p:attrNameLst>
                                          </p:cBhvr>
                                          <p:tavLst>
                                            <p:tav tm="0">
                                              <p:val>
                                                <p:strVal val="1+#ppt_w/2"/>
                                              </p:val>
                                            </p:tav>
                                            <p:tav tm="100000">
                                              <p:val>
                                                <p:strVal val="#ppt_x"/>
                                              </p:val>
                                            </p:tav>
                                          </p:tavLst>
                                        </p:anim>
                                        <p:anim calcmode="lin" valueType="num" p14:bounceEnd="60000">
                                          <p:cBhvr additive="base">
                                            <p:cTn id="34" dur="1000" fill="hold"/>
                                            <p:tgtEl>
                                              <p:spTgt spid="25"/>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14:presetBounceEnd="60000">
                                      <p:stCondLst>
                                        <p:cond delay="250"/>
                                      </p:stCondLst>
                                      <p:childTnLst>
                                        <p:set>
                                          <p:cBhvr>
                                            <p:cTn id="36" dur="1" fill="hold">
                                              <p:stCondLst>
                                                <p:cond delay="0"/>
                                              </p:stCondLst>
                                            </p:cTn>
                                            <p:tgtEl>
                                              <p:spTgt spid="28"/>
                                            </p:tgtEl>
                                            <p:attrNameLst>
                                              <p:attrName>style.visibility</p:attrName>
                                            </p:attrNameLst>
                                          </p:cBhvr>
                                          <p:to>
                                            <p:strVal val="visible"/>
                                          </p:to>
                                        </p:set>
                                        <p:anim calcmode="lin" valueType="num" p14:bounceEnd="60000">
                                          <p:cBhvr additive="base">
                                            <p:cTn id="37" dur="10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38" dur="1000" fill="hold"/>
                                            <p:tgtEl>
                                              <p:spTgt spid="28"/>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14:presetBounceEnd="60000">
                                      <p:stCondLst>
                                        <p:cond delay="500"/>
                                      </p:stCondLst>
                                      <p:childTnLst>
                                        <p:set>
                                          <p:cBhvr>
                                            <p:cTn id="40" dur="1" fill="hold">
                                              <p:stCondLst>
                                                <p:cond delay="0"/>
                                              </p:stCondLst>
                                            </p:cTn>
                                            <p:tgtEl>
                                              <p:spTgt spid="31"/>
                                            </p:tgtEl>
                                            <p:attrNameLst>
                                              <p:attrName>style.visibility</p:attrName>
                                            </p:attrNameLst>
                                          </p:cBhvr>
                                          <p:to>
                                            <p:strVal val="visible"/>
                                          </p:to>
                                        </p:set>
                                        <p:anim calcmode="lin" valueType="num" p14:bounceEnd="60000">
                                          <p:cBhvr additive="base">
                                            <p:cTn id="41" dur="1000" fill="hold"/>
                                            <p:tgtEl>
                                              <p:spTgt spid="31"/>
                                            </p:tgtEl>
                                            <p:attrNameLst>
                                              <p:attrName>ppt_x</p:attrName>
                                            </p:attrNameLst>
                                          </p:cBhvr>
                                          <p:tavLst>
                                            <p:tav tm="0">
                                              <p:val>
                                                <p:strVal val="1+#ppt_w/2"/>
                                              </p:val>
                                            </p:tav>
                                            <p:tav tm="100000">
                                              <p:val>
                                                <p:strVal val="#ppt_x"/>
                                              </p:val>
                                            </p:tav>
                                          </p:tavLst>
                                        </p:anim>
                                        <p:anim calcmode="lin" valueType="num" p14:bounceEnd="60000">
                                          <p:cBhvr additive="base">
                                            <p:cTn id="42" dur="1000" fill="hold"/>
                                            <p:tgtEl>
                                              <p:spTgt spid="31"/>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14:presetBounceEnd="60000">
                                      <p:stCondLst>
                                        <p:cond delay="750"/>
                                      </p:stCondLst>
                                      <p:childTnLst>
                                        <p:set>
                                          <p:cBhvr>
                                            <p:cTn id="44" dur="1" fill="hold">
                                              <p:stCondLst>
                                                <p:cond delay="0"/>
                                              </p:stCondLst>
                                            </p:cTn>
                                            <p:tgtEl>
                                              <p:spTgt spid="34"/>
                                            </p:tgtEl>
                                            <p:attrNameLst>
                                              <p:attrName>style.visibility</p:attrName>
                                            </p:attrNameLst>
                                          </p:cBhvr>
                                          <p:to>
                                            <p:strVal val="visible"/>
                                          </p:to>
                                        </p:set>
                                        <p:anim calcmode="lin" valueType="num" p14:bounceEnd="60000">
                                          <p:cBhvr additive="base">
                                            <p:cTn id="45" dur="1000" fill="hold"/>
                                            <p:tgtEl>
                                              <p:spTgt spid="34"/>
                                            </p:tgtEl>
                                            <p:attrNameLst>
                                              <p:attrName>ppt_x</p:attrName>
                                            </p:attrNameLst>
                                          </p:cBhvr>
                                          <p:tavLst>
                                            <p:tav tm="0">
                                              <p:val>
                                                <p:strVal val="1+#ppt_w/2"/>
                                              </p:val>
                                            </p:tav>
                                            <p:tav tm="100000">
                                              <p:val>
                                                <p:strVal val="#ppt_x"/>
                                              </p:val>
                                            </p:tav>
                                          </p:tavLst>
                                        </p:anim>
                                        <p:anim calcmode="lin" valueType="num" p14:bounceEnd="60000">
                                          <p:cBhvr additive="base">
                                            <p:cTn id="46" dur="1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ppt_x"/>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ppt_x"/>
                                              </p:val>
                                            </p:tav>
                                            <p:tav tm="100000">
                                              <p:val>
                                                <p:strVal val="#ppt_x"/>
                                              </p:val>
                                            </p:tav>
                                          </p:tavLst>
                                        </p:anim>
                                        <p:anim calcmode="lin" valueType="num">
                                          <p:cBhvr additive="base">
                                            <p:cTn id="29" dur="500" fill="hold"/>
                                            <p:tgtEl>
                                              <p:spTgt spid="23"/>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2"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1000" fill="hold"/>
                                            <p:tgtEl>
                                              <p:spTgt spid="25"/>
                                            </p:tgtEl>
                                            <p:attrNameLst>
                                              <p:attrName>ppt_x</p:attrName>
                                            </p:attrNameLst>
                                          </p:cBhvr>
                                          <p:tavLst>
                                            <p:tav tm="0">
                                              <p:val>
                                                <p:strVal val="1+#ppt_w/2"/>
                                              </p:val>
                                            </p:tav>
                                            <p:tav tm="100000">
                                              <p:val>
                                                <p:strVal val="#ppt_x"/>
                                              </p:val>
                                            </p:tav>
                                          </p:tavLst>
                                        </p:anim>
                                        <p:anim calcmode="lin" valueType="num">
                                          <p:cBhvr additive="base">
                                            <p:cTn id="34" dur="1000" fill="hold"/>
                                            <p:tgtEl>
                                              <p:spTgt spid="25"/>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25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1000" fill="hold"/>
                                            <p:tgtEl>
                                              <p:spTgt spid="28"/>
                                            </p:tgtEl>
                                            <p:attrNameLst>
                                              <p:attrName>ppt_x</p:attrName>
                                            </p:attrNameLst>
                                          </p:cBhvr>
                                          <p:tavLst>
                                            <p:tav tm="0">
                                              <p:val>
                                                <p:strVal val="1+#ppt_w/2"/>
                                              </p:val>
                                            </p:tav>
                                            <p:tav tm="100000">
                                              <p:val>
                                                <p:strVal val="#ppt_x"/>
                                              </p:val>
                                            </p:tav>
                                          </p:tavLst>
                                        </p:anim>
                                        <p:anim calcmode="lin" valueType="num">
                                          <p:cBhvr additive="base">
                                            <p:cTn id="38" dur="1000" fill="hold"/>
                                            <p:tgtEl>
                                              <p:spTgt spid="28"/>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5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000" fill="hold"/>
                                            <p:tgtEl>
                                              <p:spTgt spid="31"/>
                                            </p:tgtEl>
                                            <p:attrNameLst>
                                              <p:attrName>ppt_x</p:attrName>
                                            </p:attrNameLst>
                                          </p:cBhvr>
                                          <p:tavLst>
                                            <p:tav tm="0">
                                              <p:val>
                                                <p:strVal val="1+#ppt_w/2"/>
                                              </p:val>
                                            </p:tav>
                                            <p:tav tm="100000">
                                              <p:val>
                                                <p:strVal val="#ppt_x"/>
                                              </p:val>
                                            </p:tav>
                                          </p:tavLst>
                                        </p:anim>
                                        <p:anim calcmode="lin" valueType="num">
                                          <p:cBhvr additive="base">
                                            <p:cTn id="42" dur="1000" fill="hold"/>
                                            <p:tgtEl>
                                              <p:spTgt spid="31"/>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75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1000" fill="hold"/>
                                            <p:tgtEl>
                                              <p:spTgt spid="34"/>
                                            </p:tgtEl>
                                            <p:attrNameLst>
                                              <p:attrName>ppt_x</p:attrName>
                                            </p:attrNameLst>
                                          </p:cBhvr>
                                          <p:tavLst>
                                            <p:tav tm="0">
                                              <p:val>
                                                <p:strVal val="1+#ppt_w/2"/>
                                              </p:val>
                                            </p:tav>
                                            <p:tav tm="100000">
                                              <p:val>
                                                <p:strVal val="#ppt_x"/>
                                              </p:val>
                                            </p:tav>
                                          </p:tavLst>
                                        </p:anim>
                                        <p:anim calcmode="lin" valueType="num">
                                          <p:cBhvr additive="base">
                                            <p:cTn id="46" dur="1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1" grpId="0" animBg="1"/>
          <p:bldP spid="22" grpId="0" animBg="1"/>
          <p:bldP spid="23"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l="55536" t="51281" r="16464" b="15790"/>
          <a:stretch/>
        </p:blipFill>
        <p:spPr>
          <a:xfrm flipH="1">
            <a:off x="-1" y="2303894"/>
            <a:ext cx="7467600" cy="4554106"/>
          </a:xfrm>
          <a:prstGeom prst="rect">
            <a:avLst/>
          </a:prstGeom>
        </p:spPr>
      </p:pic>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15658" t="10580" r="47764" b="49742"/>
          <a:stretch/>
        </p:blipFill>
        <p:spPr>
          <a:xfrm flipH="1">
            <a:off x="3589865" y="0"/>
            <a:ext cx="8602133" cy="4838700"/>
          </a:xfrm>
          <a:prstGeom prst="rect">
            <a:avLst/>
          </a:prstGeom>
        </p:spPr>
      </p:pic>
      <p:sp>
        <p:nvSpPr>
          <p:cNvPr id="4" name="文本框 3"/>
          <p:cNvSpPr txBox="1"/>
          <p:nvPr/>
        </p:nvSpPr>
        <p:spPr>
          <a:xfrm>
            <a:off x="2931886" y="1949951"/>
            <a:ext cx="2895600" cy="707886"/>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000" i="1" dirty="0">
                <a:solidFill>
                  <a:schemeClr val="tx1">
                    <a:lumMod val="65000"/>
                    <a:lumOff val="35000"/>
                  </a:schemeClr>
                </a:solidFill>
                <a:latin typeface="Calibri" panose="020F0502020204030204" pitchFamily="34" charset="0"/>
                <a:ea typeface="方正兰亭中黑_GBK" panose="02000000000000000000" pitchFamily="2" charset="-122"/>
              </a:rPr>
              <a:t>PART 02</a:t>
            </a:r>
            <a:endParaRPr kumimoji="0" lang="zh-CN" altLang="en-US" sz="4000" i="1"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方正兰亭中黑_GBK" panose="02000000000000000000" pitchFamily="2" charset="-122"/>
            </a:endParaRPr>
          </a:p>
        </p:txBody>
      </p:sp>
      <p:grpSp>
        <p:nvGrpSpPr>
          <p:cNvPr id="7" name="组合 6"/>
          <p:cNvGrpSpPr/>
          <p:nvPr/>
        </p:nvGrpSpPr>
        <p:grpSpPr>
          <a:xfrm>
            <a:off x="8125578" y="4806056"/>
            <a:ext cx="479921" cy="479921"/>
            <a:chOff x="9870664" y="1889449"/>
            <a:chExt cx="527872" cy="527872"/>
          </a:xfrm>
        </p:grpSpPr>
        <p:sp>
          <p:nvSpPr>
            <p:cNvPr id="8" name="椭圆 7"/>
            <p:cNvSpPr/>
            <p:nvPr/>
          </p:nvSpPr>
          <p:spPr>
            <a:xfrm>
              <a:off x="9870664" y="1889449"/>
              <a:ext cx="527872" cy="527872"/>
            </a:xfrm>
            <a:prstGeom prst="ellipse">
              <a:avLst/>
            </a:prstGeom>
            <a:solidFill>
              <a:srgbClr val="0CC3B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 name="椭圆 60"/>
            <p:cNvSpPr/>
            <p:nvPr/>
          </p:nvSpPr>
          <p:spPr>
            <a:xfrm>
              <a:off x="9982200" y="2002361"/>
              <a:ext cx="304800" cy="30204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8425" h="573203">
                  <a:moveTo>
                    <a:pt x="35688" y="330987"/>
                  </a:moveTo>
                  <a:cubicBezTo>
                    <a:pt x="32039" y="330987"/>
                    <a:pt x="29102" y="334008"/>
                    <a:pt x="29102" y="337651"/>
                  </a:cubicBezTo>
                  <a:lnTo>
                    <a:pt x="29102" y="484438"/>
                  </a:lnTo>
                  <a:cubicBezTo>
                    <a:pt x="29102" y="488081"/>
                    <a:pt x="32039" y="491102"/>
                    <a:pt x="35688" y="491102"/>
                  </a:cubicBezTo>
                  <a:lnTo>
                    <a:pt x="240293" y="491102"/>
                  </a:lnTo>
                  <a:cubicBezTo>
                    <a:pt x="243942" y="491102"/>
                    <a:pt x="246968" y="488081"/>
                    <a:pt x="246968" y="484438"/>
                  </a:cubicBezTo>
                  <a:lnTo>
                    <a:pt x="246968" y="337651"/>
                  </a:lnTo>
                  <a:cubicBezTo>
                    <a:pt x="246968" y="334008"/>
                    <a:pt x="243942" y="330987"/>
                    <a:pt x="240293" y="330987"/>
                  </a:cubicBezTo>
                  <a:close/>
                  <a:moveTo>
                    <a:pt x="440550" y="305700"/>
                  </a:moveTo>
                  <a:cubicBezTo>
                    <a:pt x="444243" y="305700"/>
                    <a:pt x="447936" y="307122"/>
                    <a:pt x="450784" y="309967"/>
                  </a:cubicBezTo>
                  <a:lnTo>
                    <a:pt x="487627" y="346765"/>
                  </a:lnTo>
                  <a:cubicBezTo>
                    <a:pt x="493323" y="352454"/>
                    <a:pt x="493323" y="361520"/>
                    <a:pt x="487627" y="367209"/>
                  </a:cubicBezTo>
                  <a:cubicBezTo>
                    <a:pt x="484780" y="370053"/>
                    <a:pt x="481042" y="371475"/>
                    <a:pt x="477304" y="371475"/>
                  </a:cubicBezTo>
                  <a:cubicBezTo>
                    <a:pt x="473477" y="371475"/>
                    <a:pt x="469829" y="370053"/>
                    <a:pt x="466981" y="367209"/>
                  </a:cubicBezTo>
                  <a:lnTo>
                    <a:pt x="454967" y="355298"/>
                  </a:lnTo>
                  <a:lnTo>
                    <a:pt x="454967" y="470137"/>
                  </a:lnTo>
                  <a:cubicBezTo>
                    <a:pt x="454967" y="478137"/>
                    <a:pt x="448470" y="484714"/>
                    <a:pt x="440372" y="484714"/>
                  </a:cubicBezTo>
                  <a:lnTo>
                    <a:pt x="328329" y="484714"/>
                  </a:lnTo>
                  <a:cubicBezTo>
                    <a:pt x="320320" y="484714"/>
                    <a:pt x="313734" y="478137"/>
                    <a:pt x="313734" y="470137"/>
                  </a:cubicBezTo>
                  <a:cubicBezTo>
                    <a:pt x="313734" y="462049"/>
                    <a:pt x="320320" y="455560"/>
                    <a:pt x="328329" y="455560"/>
                  </a:cubicBezTo>
                  <a:lnTo>
                    <a:pt x="328329" y="455649"/>
                  </a:lnTo>
                  <a:lnTo>
                    <a:pt x="426044" y="455649"/>
                  </a:lnTo>
                  <a:lnTo>
                    <a:pt x="426044" y="355298"/>
                  </a:lnTo>
                  <a:lnTo>
                    <a:pt x="414030" y="367209"/>
                  </a:lnTo>
                  <a:cubicBezTo>
                    <a:pt x="408334" y="372897"/>
                    <a:pt x="399168" y="372897"/>
                    <a:pt x="393472" y="367209"/>
                  </a:cubicBezTo>
                  <a:cubicBezTo>
                    <a:pt x="387777" y="361520"/>
                    <a:pt x="387777" y="352454"/>
                    <a:pt x="393472" y="346765"/>
                  </a:cubicBezTo>
                  <a:lnTo>
                    <a:pt x="430316" y="309967"/>
                  </a:lnTo>
                  <a:cubicBezTo>
                    <a:pt x="433163" y="307122"/>
                    <a:pt x="436856" y="305700"/>
                    <a:pt x="440550" y="305700"/>
                  </a:cubicBezTo>
                  <a:close/>
                  <a:moveTo>
                    <a:pt x="35688" y="302020"/>
                  </a:moveTo>
                  <a:lnTo>
                    <a:pt x="240293" y="302020"/>
                  </a:lnTo>
                  <a:cubicBezTo>
                    <a:pt x="259961" y="302020"/>
                    <a:pt x="275981" y="318014"/>
                    <a:pt x="275981" y="337651"/>
                  </a:cubicBezTo>
                  <a:lnTo>
                    <a:pt x="275981" y="484438"/>
                  </a:lnTo>
                  <a:cubicBezTo>
                    <a:pt x="275981" y="504075"/>
                    <a:pt x="259961" y="520068"/>
                    <a:pt x="240293" y="520068"/>
                  </a:cubicBezTo>
                  <a:lnTo>
                    <a:pt x="152631" y="520068"/>
                  </a:lnTo>
                  <a:lnTo>
                    <a:pt x="152631" y="544059"/>
                  </a:lnTo>
                  <a:lnTo>
                    <a:pt x="179152" y="544059"/>
                  </a:lnTo>
                  <a:cubicBezTo>
                    <a:pt x="187251" y="544059"/>
                    <a:pt x="193747" y="550545"/>
                    <a:pt x="193747" y="558631"/>
                  </a:cubicBezTo>
                  <a:cubicBezTo>
                    <a:pt x="193747" y="566628"/>
                    <a:pt x="187251" y="573203"/>
                    <a:pt x="179152" y="573203"/>
                  </a:cubicBezTo>
                  <a:lnTo>
                    <a:pt x="96829" y="573203"/>
                  </a:lnTo>
                  <a:cubicBezTo>
                    <a:pt x="88730" y="573203"/>
                    <a:pt x="82234" y="566628"/>
                    <a:pt x="82234" y="558631"/>
                  </a:cubicBezTo>
                  <a:cubicBezTo>
                    <a:pt x="82234" y="550545"/>
                    <a:pt x="88730" y="544059"/>
                    <a:pt x="96829" y="544059"/>
                  </a:cubicBezTo>
                  <a:lnTo>
                    <a:pt x="123439" y="544059"/>
                  </a:lnTo>
                  <a:lnTo>
                    <a:pt x="123439" y="520068"/>
                  </a:lnTo>
                  <a:lnTo>
                    <a:pt x="35688" y="520068"/>
                  </a:lnTo>
                  <a:cubicBezTo>
                    <a:pt x="16020" y="520068"/>
                    <a:pt x="0" y="504075"/>
                    <a:pt x="0" y="484438"/>
                  </a:cubicBezTo>
                  <a:lnTo>
                    <a:pt x="0" y="337651"/>
                  </a:lnTo>
                  <a:cubicBezTo>
                    <a:pt x="0" y="318014"/>
                    <a:pt x="16020" y="302020"/>
                    <a:pt x="35688" y="302020"/>
                  </a:cubicBezTo>
                  <a:close/>
                  <a:moveTo>
                    <a:pt x="138020" y="94487"/>
                  </a:moveTo>
                  <a:lnTo>
                    <a:pt x="250020" y="94487"/>
                  </a:lnTo>
                  <a:cubicBezTo>
                    <a:pt x="258122" y="94487"/>
                    <a:pt x="264621" y="100974"/>
                    <a:pt x="264621" y="109060"/>
                  </a:cubicBezTo>
                  <a:cubicBezTo>
                    <a:pt x="264621" y="117147"/>
                    <a:pt x="258122" y="123634"/>
                    <a:pt x="250020" y="123634"/>
                  </a:cubicBezTo>
                  <a:lnTo>
                    <a:pt x="250020" y="123545"/>
                  </a:lnTo>
                  <a:lnTo>
                    <a:pt x="152710" y="123545"/>
                  </a:lnTo>
                  <a:lnTo>
                    <a:pt x="152710" y="223873"/>
                  </a:lnTo>
                  <a:lnTo>
                    <a:pt x="164729" y="211876"/>
                  </a:lnTo>
                  <a:cubicBezTo>
                    <a:pt x="170427" y="206189"/>
                    <a:pt x="179508" y="206189"/>
                    <a:pt x="185206" y="211876"/>
                  </a:cubicBezTo>
                  <a:cubicBezTo>
                    <a:pt x="190904" y="217563"/>
                    <a:pt x="190904" y="226716"/>
                    <a:pt x="185206" y="232404"/>
                  </a:cubicBezTo>
                  <a:lnTo>
                    <a:pt x="148436" y="269104"/>
                  </a:lnTo>
                  <a:cubicBezTo>
                    <a:pt x="145588" y="271948"/>
                    <a:pt x="141759" y="273370"/>
                    <a:pt x="138109" y="273370"/>
                  </a:cubicBezTo>
                  <a:cubicBezTo>
                    <a:pt x="134281" y="273370"/>
                    <a:pt x="130630" y="271948"/>
                    <a:pt x="127781" y="269104"/>
                  </a:cubicBezTo>
                  <a:lnTo>
                    <a:pt x="91012" y="232404"/>
                  </a:lnTo>
                  <a:cubicBezTo>
                    <a:pt x="85314" y="226716"/>
                    <a:pt x="85314" y="217563"/>
                    <a:pt x="91012" y="211876"/>
                  </a:cubicBezTo>
                  <a:cubicBezTo>
                    <a:pt x="96710" y="206189"/>
                    <a:pt x="105791" y="206189"/>
                    <a:pt x="111489" y="211876"/>
                  </a:cubicBezTo>
                  <a:lnTo>
                    <a:pt x="123508" y="223873"/>
                  </a:lnTo>
                  <a:lnTo>
                    <a:pt x="123508" y="109060"/>
                  </a:lnTo>
                  <a:cubicBezTo>
                    <a:pt x="123508" y="100974"/>
                    <a:pt x="129918" y="94487"/>
                    <a:pt x="138020" y="94487"/>
                  </a:cubicBezTo>
                  <a:close/>
                  <a:moveTo>
                    <a:pt x="338148" y="29153"/>
                  </a:moveTo>
                  <a:cubicBezTo>
                    <a:pt x="334410" y="29153"/>
                    <a:pt x="331473" y="32176"/>
                    <a:pt x="331473" y="35820"/>
                  </a:cubicBezTo>
                  <a:lnTo>
                    <a:pt x="331473" y="182566"/>
                  </a:lnTo>
                  <a:cubicBezTo>
                    <a:pt x="331473" y="186210"/>
                    <a:pt x="334410" y="189143"/>
                    <a:pt x="338148" y="189143"/>
                  </a:cubicBezTo>
                  <a:lnTo>
                    <a:pt x="542650" y="189143"/>
                  </a:lnTo>
                  <a:cubicBezTo>
                    <a:pt x="546388" y="189143"/>
                    <a:pt x="549325" y="186210"/>
                    <a:pt x="549325" y="182566"/>
                  </a:cubicBezTo>
                  <a:lnTo>
                    <a:pt x="549325" y="35820"/>
                  </a:lnTo>
                  <a:cubicBezTo>
                    <a:pt x="549325" y="32176"/>
                    <a:pt x="546388" y="29153"/>
                    <a:pt x="542650" y="29153"/>
                  </a:cubicBezTo>
                  <a:close/>
                  <a:moveTo>
                    <a:pt x="338148" y="0"/>
                  </a:moveTo>
                  <a:lnTo>
                    <a:pt x="542650" y="0"/>
                  </a:lnTo>
                  <a:cubicBezTo>
                    <a:pt x="562407" y="0"/>
                    <a:pt x="578425" y="16177"/>
                    <a:pt x="578425" y="35820"/>
                  </a:cubicBezTo>
                  <a:lnTo>
                    <a:pt x="578425" y="182388"/>
                  </a:lnTo>
                  <a:cubicBezTo>
                    <a:pt x="578425" y="202120"/>
                    <a:pt x="562407" y="218119"/>
                    <a:pt x="542650" y="218119"/>
                  </a:cubicBezTo>
                  <a:lnTo>
                    <a:pt x="454994" y="218119"/>
                  </a:lnTo>
                  <a:lnTo>
                    <a:pt x="454994" y="242029"/>
                  </a:lnTo>
                  <a:lnTo>
                    <a:pt x="481602" y="242029"/>
                  </a:lnTo>
                  <a:cubicBezTo>
                    <a:pt x="489611" y="242029"/>
                    <a:pt x="496197" y="248518"/>
                    <a:pt x="496197" y="256606"/>
                  </a:cubicBezTo>
                  <a:cubicBezTo>
                    <a:pt x="496197" y="264694"/>
                    <a:pt x="489611" y="271183"/>
                    <a:pt x="481602" y="271183"/>
                  </a:cubicBezTo>
                  <a:lnTo>
                    <a:pt x="399196" y="271183"/>
                  </a:lnTo>
                  <a:cubicBezTo>
                    <a:pt x="391187" y="271183"/>
                    <a:pt x="384601" y="264694"/>
                    <a:pt x="384601" y="256606"/>
                  </a:cubicBezTo>
                  <a:cubicBezTo>
                    <a:pt x="384601" y="248518"/>
                    <a:pt x="391187" y="242029"/>
                    <a:pt x="399196" y="242029"/>
                  </a:cubicBezTo>
                  <a:lnTo>
                    <a:pt x="425804" y="242029"/>
                  </a:lnTo>
                  <a:lnTo>
                    <a:pt x="425804" y="218119"/>
                  </a:lnTo>
                  <a:lnTo>
                    <a:pt x="338148" y="218119"/>
                  </a:lnTo>
                  <a:cubicBezTo>
                    <a:pt x="318391" y="218119"/>
                    <a:pt x="302373" y="202120"/>
                    <a:pt x="302373" y="182388"/>
                  </a:cubicBezTo>
                  <a:lnTo>
                    <a:pt x="302373" y="35731"/>
                  </a:lnTo>
                  <a:cubicBezTo>
                    <a:pt x="302373" y="15999"/>
                    <a:pt x="318391" y="0"/>
                    <a:pt x="33814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0" name="组合 9"/>
          <p:cNvGrpSpPr/>
          <p:nvPr/>
        </p:nvGrpSpPr>
        <p:grpSpPr>
          <a:xfrm>
            <a:off x="8832415" y="4806056"/>
            <a:ext cx="479921" cy="479921"/>
            <a:chOff x="9870664" y="1889449"/>
            <a:chExt cx="527872" cy="527872"/>
          </a:xfrm>
        </p:grpSpPr>
        <p:sp>
          <p:nvSpPr>
            <p:cNvPr id="11" name="椭圆 10"/>
            <p:cNvSpPr/>
            <p:nvPr/>
          </p:nvSpPr>
          <p:spPr>
            <a:xfrm>
              <a:off x="9870664" y="1889449"/>
              <a:ext cx="527872" cy="527872"/>
            </a:xfrm>
            <a:prstGeom prst="ellipse">
              <a:avLst/>
            </a:prstGeom>
            <a:solidFill>
              <a:srgbClr val="2523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椭圆 64"/>
            <p:cNvSpPr/>
            <p:nvPr/>
          </p:nvSpPr>
          <p:spPr>
            <a:xfrm>
              <a:off x="9982200" y="2012825"/>
              <a:ext cx="304800" cy="281119"/>
            </a:xfrm>
            <a:custGeom>
              <a:avLst/>
              <a:gdLst>
                <a:gd name="connsiteX0" fmla="*/ 176147 w 578111"/>
                <a:gd name="connsiteY0" fmla="*/ 221031 h 533197"/>
                <a:gd name="connsiteX1" fmla="*/ 212154 w 578111"/>
                <a:gd name="connsiteY1" fmla="*/ 256947 h 533197"/>
                <a:gd name="connsiteX2" fmla="*/ 212154 w 578111"/>
                <a:gd name="connsiteY2" fmla="*/ 348118 h 533197"/>
                <a:gd name="connsiteX3" fmla="*/ 176147 w 578111"/>
                <a:gd name="connsiteY3" fmla="*/ 384955 h 533197"/>
                <a:gd name="connsiteX4" fmla="*/ 139217 w 578111"/>
                <a:gd name="connsiteY4" fmla="*/ 348118 h 533197"/>
                <a:gd name="connsiteX5" fmla="*/ 139217 w 578111"/>
                <a:gd name="connsiteY5" fmla="*/ 256947 h 533197"/>
                <a:gd name="connsiteX6" fmla="*/ 176147 w 578111"/>
                <a:gd name="connsiteY6" fmla="*/ 221031 h 533197"/>
                <a:gd name="connsiteX7" fmla="*/ 267503 w 578111"/>
                <a:gd name="connsiteY7" fmla="*/ 184193 h 533197"/>
                <a:gd name="connsiteX8" fmla="*/ 303437 w 578111"/>
                <a:gd name="connsiteY8" fmla="*/ 221030 h 533197"/>
                <a:gd name="connsiteX9" fmla="*/ 303437 w 578111"/>
                <a:gd name="connsiteY9" fmla="*/ 348119 h 533197"/>
                <a:gd name="connsiteX10" fmla="*/ 267503 w 578111"/>
                <a:gd name="connsiteY10" fmla="*/ 384956 h 533197"/>
                <a:gd name="connsiteX11" fmla="*/ 230648 w 578111"/>
                <a:gd name="connsiteY11" fmla="*/ 348119 h 533197"/>
                <a:gd name="connsiteX12" fmla="*/ 230648 w 578111"/>
                <a:gd name="connsiteY12" fmla="*/ 221030 h 533197"/>
                <a:gd name="connsiteX13" fmla="*/ 267503 w 578111"/>
                <a:gd name="connsiteY13" fmla="*/ 184193 h 533197"/>
                <a:gd name="connsiteX14" fmla="*/ 357937 w 578111"/>
                <a:gd name="connsiteY14" fmla="*/ 148390 h 533197"/>
                <a:gd name="connsiteX15" fmla="*/ 394867 w 578111"/>
                <a:gd name="connsiteY15" fmla="*/ 184289 h 533197"/>
                <a:gd name="connsiteX16" fmla="*/ 394867 w 578111"/>
                <a:gd name="connsiteY16" fmla="*/ 348136 h 533197"/>
                <a:gd name="connsiteX17" fmla="*/ 357937 w 578111"/>
                <a:gd name="connsiteY17" fmla="*/ 384955 h 533197"/>
                <a:gd name="connsiteX18" fmla="*/ 321930 w 578111"/>
                <a:gd name="connsiteY18" fmla="*/ 348136 h 533197"/>
                <a:gd name="connsiteX19" fmla="*/ 321930 w 578111"/>
                <a:gd name="connsiteY19" fmla="*/ 184289 h 533197"/>
                <a:gd name="connsiteX20" fmla="*/ 357937 w 578111"/>
                <a:gd name="connsiteY20" fmla="*/ 148390 h 533197"/>
                <a:gd name="connsiteX21" fmla="*/ 267469 w 578111"/>
                <a:gd name="connsiteY21" fmla="*/ 0 h 533197"/>
                <a:gd name="connsiteX22" fmla="*/ 529404 w 578111"/>
                <a:gd name="connsiteY22" fmla="*/ 218252 h 533197"/>
                <a:gd name="connsiteX23" fmla="*/ 566296 w 578111"/>
                <a:gd name="connsiteY23" fmla="*/ 218252 h 533197"/>
                <a:gd name="connsiteX24" fmla="*/ 576441 w 578111"/>
                <a:gd name="connsiteY24" fmla="*/ 224698 h 533197"/>
                <a:gd name="connsiteX25" fmla="*/ 575519 w 578111"/>
                <a:gd name="connsiteY25" fmla="*/ 237590 h 533197"/>
                <a:gd name="connsiteX26" fmla="*/ 514647 w 578111"/>
                <a:gd name="connsiteY26" fmla="*/ 310341 h 533197"/>
                <a:gd name="connsiteX27" fmla="*/ 505424 w 578111"/>
                <a:gd name="connsiteY27" fmla="*/ 314945 h 533197"/>
                <a:gd name="connsiteX28" fmla="*/ 496201 w 578111"/>
                <a:gd name="connsiteY28" fmla="*/ 310341 h 533197"/>
                <a:gd name="connsiteX29" fmla="*/ 435328 w 578111"/>
                <a:gd name="connsiteY29" fmla="*/ 237590 h 533197"/>
                <a:gd name="connsiteX30" fmla="*/ 433484 w 578111"/>
                <a:gd name="connsiteY30" fmla="*/ 224698 h 533197"/>
                <a:gd name="connsiteX31" fmla="*/ 444551 w 578111"/>
                <a:gd name="connsiteY31" fmla="*/ 218252 h 533197"/>
                <a:gd name="connsiteX32" fmla="*/ 480521 w 578111"/>
                <a:gd name="connsiteY32" fmla="*/ 218252 h 533197"/>
                <a:gd name="connsiteX33" fmla="*/ 267469 w 578111"/>
                <a:gd name="connsiteY33" fmla="*/ 47886 h 533197"/>
                <a:gd name="connsiteX34" fmla="*/ 48882 w 578111"/>
                <a:gd name="connsiteY34" fmla="*/ 266138 h 533197"/>
                <a:gd name="connsiteX35" fmla="*/ 267469 w 578111"/>
                <a:gd name="connsiteY35" fmla="*/ 484390 h 533197"/>
                <a:gd name="connsiteX36" fmla="*/ 456541 w 578111"/>
                <a:gd name="connsiteY36" fmla="*/ 375724 h 533197"/>
                <a:gd name="connsiteX37" fmla="*/ 489744 w 578111"/>
                <a:gd name="connsiteY37" fmla="*/ 366515 h 533197"/>
                <a:gd name="connsiteX38" fmla="*/ 498967 w 578111"/>
                <a:gd name="connsiteY38" fmla="*/ 399668 h 533197"/>
                <a:gd name="connsiteX39" fmla="*/ 267469 w 578111"/>
                <a:gd name="connsiteY39" fmla="*/ 533197 h 533197"/>
                <a:gd name="connsiteX40" fmla="*/ 0 w 578111"/>
                <a:gd name="connsiteY40" fmla="*/ 266138 h 533197"/>
                <a:gd name="connsiteX41" fmla="*/ 267469 w 578111"/>
                <a:gd name="connsiteY41" fmla="*/ 0 h 53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8111" h="533197">
                  <a:moveTo>
                    <a:pt x="176147" y="221031"/>
                  </a:moveTo>
                  <a:cubicBezTo>
                    <a:pt x="196459" y="221031"/>
                    <a:pt x="212154" y="237608"/>
                    <a:pt x="212154" y="256947"/>
                  </a:cubicBezTo>
                  <a:lnTo>
                    <a:pt x="212154" y="348118"/>
                  </a:lnTo>
                  <a:cubicBezTo>
                    <a:pt x="212154" y="368378"/>
                    <a:pt x="196459" y="384955"/>
                    <a:pt x="176147" y="384955"/>
                  </a:cubicBezTo>
                  <a:cubicBezTo>
                    <a:pt x="155836" y="384955"/>
                    <a:pt x="139217" y="368378"/>
                    <a:pt x="139217" y="348118"/>
                  </a:cubicBezTo>
                  <a:lnTo>
                    <a:pt x="139217" y="256947"/>
                  </a:lnTo>
                  <a:cubicBezTo>
                    <a:pt x="139217" y="237608"/>
                    <a:pt x="155836" y="221031"/>
                    <a:pt x="176147" y="221031"/>
                  </a:cubicBezTo>
                  <a:close/>
                  <a:moveTo>
                    <a:pt x="267503" y="184193"/>
                  </a:moveTo>
                  <a:cubicBezTo>
                    <a:pt x="286852" y="184193"/>
                    <a:pt x="303437" y="200770"/>
                    <a:pt x="303437" y="221030"/>
                  </a:cubicBezTo>
                  <a:lnTo>
                    <a:pt x="303437" y="348119"/>
                  </a:lnTo>
                  <a:cubicBezTo>
                    <a:pt x="303437" y="368379"/>
                    <a:pt x="287774" y="384956"/>
                    <a:pt x="267503" y="384956"/>
                  </a:cubicBezTo>
                  <a:cubicBezTo>
                    <a:pt x="247233" y="384956"/>
                    <a:pt x="230648" y="368379"/>
                    <a:pt x="230648" y="348119"/>
                  </a:cubicBezTo>
                  <a:lnTo>
                    <a:pt x="230648" y="221030"/>
                  </a:lnTo>
                  <a:cubicBezTo>
                    <a:pt x="230648" y="200770"/>
                    <a:pt x="247233" y="184193"/>
                    <a:pt x="267503" y="184193"/>
                  </a:cubicBezTo>
                  <a:close/>
                  <a:moveTo>
                    <a:pt x="357937" y="148390"/>
                  </a:moveTo>
                  <a:cubicBezTo>
                    <a:pt x="378249" y="148390"/>
                    <a:pt x="394867" y="164959"/>
                    <a:pt x="394867" y="184289"/>
                  </a:cubicBezTo>
                  <a:lnTo>
                    <a:pt x="394867" y="348136"/>
                  </a:lnTo>
                  <a:cubicBezTo>
                    <a:pt x="394867" y="368386"/>
                    <a:pt x="378249" y="384955"/>
                    <a:pt x="357937" y="384955"/>
                  </a:cubicBezTo>
                  <a:cubicBezTo>
                    <a:pt x="338549" y="384955"/>
                    <a:pt x="321930" y="368386"/>
                    <a:pt x="321930" y="348136"/>
                  </a:cubicBezTo>
                  <a:lnTo>
                    <a:pt x="321930" y="184289"/>
                  </a:lnTo>
                  <a:cubicBezTo>
                    <a:pt x="321930" y="164959"/>
                    <a:pt x="338549" y="148390"/>
                    <a:pt x="357937" y="148390"/>
                  </a:cubicBezTo>
                  <a:close/>
                  <a:moveTo>
                    <a:pt x="267469" y="0"/>
                  </a:moveTo>
                  <a:cubicBezTo>
                    <a:pt x="397514" y="0"/>
                    <a:pt x="507268" y="93931"/>
                    <a:pt x="529404" y="218252"/>
                  </a:cubicBezTo>
                  <a:lnTo>
                    <a:pt x="566296" y="218252"/>
                  </a:lnTo>
                  <a:cubicBezTo>
                    <a:pt x="570907" y="218252"/>
                    <a:pt x="574597" y="221014"/>
                    <a:pt x="576441" y="224698"/>
                  </a:cubicBezTo>
                  <a:cubicBezTo>
                    <a:pt x="579208" y="229302"/>
                    <a:pt x="578286" y="233907"/>
                    <a:pt x="575519" y="237590"/>
                  </a:cubicBezTo>
                  <a:lnTo>
                    <a:pt x="514647" y="310341"/>
                  </a:lnTo>
                  <a:cubicBezTo>
                    <a:pt x="511880" y="313104"/>
                    <a:pt x="509113" y="314945"/>
                    <a:pt x="505424" y="314945"/>
                  </a:cubicBezTo>
                  <a:cubicBezTo>
                    <a:pt x="501734" y="314945"/>
                    <a:pt x="498045" y="313104"/>
                    <a:pt x="496201" y="310341"/>
                  </a:cubicBezTo>
                  <a:lnTo>
                    <a:pt x="435328" y="237590"/>
                  </a:lnTo>
                  <a:cubicBezTo>
                    <a:pt x="431639" y="233907"/>
                    <a:pt x="431639" y="229302"/>
                    <a:pt x="433484" y="224698"/>
                  </a:cubicBezTo>
                  <a:cubicBezTo>
                    <a:pt x="435328" y="221014"/>
                    <a:pt x="439940" y="218252"/>
                    <a:pt x="444551" y="218252"/>
                  </a:cubicBezTo>
                  <a:lnTo>
                    <a:pt x="480521" y="218252"/>
                  </a:lnTo>
                  <a:cubicBezTo>
                    <a:pt x="458386" y="120637"/>
                    <a:pt x="370767" y="47886"/>
                    <a:pt x="267469" y="47886"/>
                  </a:cubicBezTo>
                  <a:cubicBezTo>
                    <a:pt x="146647" y="47886"/>
                    <a:pt x="48882" y="146422"/>
                    <a:pt x="48882" y="266138"/>
                  </a:cubicBezTo>
                  <a:cubicBezTo>
                    <a:pt x="48882" y="386775"/>
                    <a:pt x="146647" y="484390"/>
                    <a:pt x="267469" y="484390"/>
                  </a:cubicBezTo>
                  <a:cubicBezTo>
                    <a:pt x="344942" y="484390"/>
                    <a:pt x="417805" y="442949"/>
                    <a:pt x="456541" y="375724"/>
                  </a:cubicBezTo>
                  <a:cubicBezTo>
                    <a:pt x="462998" y="363753"/>
                    <a:pt x="477754" y="360069"/>
                    <a:pt x="489744" y="366515"/>
                  </a:cubicBezTo>
                  <a:cubicBezTo>
                    <a:pt x="501734" y="373883"/>
                    <a:pt x="505424" y="388617"/>
                    <a:pt x="498967" y="399668"/>
                  </a:cubicBezTo>
                  <a:cubicBezTo>
                    <a:pt x="451008" y="482548"/>
                    <a:pt x="362466" y="533197"/>
                    <a:pt x="267469" y="533197"/>
                  </a:cubicBezTo>
                  <a:cubicBezTo>
                    <a:pt x="119900" y="533197"/>
                    <a:pt x="0" y="413481"/>
                    <a:pt x="0" y="266138"/>
                  </a:cubicBezTo>
                  <a:cubicBezTo>
                    <a:pt x="0" y="119716"/>
                    <a:pt x="119900" y="0"/>
                    <a:pt x="2674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3" name="组合 12"/>
          <p:cNvGrpSpPr/>
          <p:nvPr/>
        </p:nvGrpSpPr>
        <p:grpSpPr>
          <a:xfrm>
            <a:off x="9539253" y="4806056"/>
            <a:ext cx="479921" cy="479921"/>
            <a:chOff x="9870664" y="1889449"/>
            <a:chExt cx="527872" cy="527872"/>
          </a:xfrm>
        </p:grpSpPr>
        <p:sp>
          <p:nvSpPr>
            <p:cNvPr id="14" name="椭圆 13"/>
            <p:cNvSpPr/>
            <p:nvPr/>
          </p:nvSpPr>
          <p:spPr>
            <a:xfrm>
              <a:off x="9870664" y="1889449"/>
              <a:ext cx="527872" cy="527872"/>
            </a:xfrm>
            <a:prstGeom prst="ellipse">
              <a:avLst/>
            </a:prstGeom>
            <a:solidFill>
              <a:srgbClr val="F9B5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椭圆 67"/>
            <p:cNvSpPr/>
            <p:nvPr/>
          </p:nvSpPr>
          <p:spPr>
            <a:xfrm>
              <a:off x="9986889" y="2000985"/>
              <a:ext cx="295421" cy="304800"/>
            </a:xfrm>
            <a:custGeom>
              <a:avLst/>
              <a:gdLst>
                <a:gd name="T0" fmla="*/ 614 w 834"/>
                <a:gd name="T1" fmla="*/ 393 h 862"/>
                <a:gd name="T2" fmla="*/ 548 w 834"/>
                <a:gd name="T3" fmla="*/ 370 h 862"/>
                <a:gd name="T4" fmla="*/ 551 w 834"/>
                <a:gd name="T5" fmla="*/ 312 h 862"/>
                <a:gd name="T6" fmla="*/ 627 w 834"/>
                <a:gd name="T7" fmla="*/ 313 h 862"/>
                <a:gd name="T8" fmla="*/ 615 w 834"/>
                <a:gd name="T9" fmla="*/ 345 h 862"/>
                <a:gd name="T10" fmla="*/ 587 w 834"/>
                <a:gd name="T11" fmla="*/ 324 h 862"/>
                <a:gd name="T12" fmla="*/ 563 w 834"/>
                <a:gd name="T13" fmla="*/ 342 h 862"/>
                <a:gd name="T14" fmla="*/ 596 w 834"/>
                <a:gd name="T15" fmla="*/ 359 h 862"/>
                <a:gd name="T16" fmla="*/ 646 w 834"/>
                <a:gd name="T17" fmla="*/ 402 h 862"/>
                <a:gd name="T18" fmla="*/ 590 w 834"/>
                <a:gd name="T19" fmla="*/ 444 h 862"/>
                <a:gd name="T20" fmla="*/ 534 w 834"/>
                <a:gd name="T21" fmla="*/ 398 h 862"/>
                <a:gd name="T22" fmla="*/ 570 w 834"/>
                <a:gd name="T23" fmla="*/ 415 h 862"/>
                <a:gd name="T24" fmla="*/ 612 w 834"/>
                <a:gd name="T25" fmla="*/ 416 h 862"/>
                <a:gd name="T26" fmla="*/ 403 w 834"/>
                <a:gd name="T27" fmla="*/ 440 h 862"/>
                <a:gd name="T28" fmla="*/ 437 w 834"/>
                <a:gd name="T29" fmla="*/ 333 h 862"/>
                <a:gd name="T30" fmla="*/ 473 w 834"/>
                <a:gd name="T31" fmla="*/ 440 h 862"/>
                <a:gd name="T32" fmla="*/ 524 w 834"/>
                <a:gd name="T33" fmla="*/ 304 h 862"/>
                <a:gd name="T34" fmla="*/ 496 w 834"/>
                <a:gd name="T35" fmla="*/ 304 h 862"/>
                <a:gd name="T36" fmla="*/ 473 w 834"/>
                <a:gd name="T37" fmla="*/ 403 h 862"/>
                <a:gd name="T38" fmla="*/ 438 w 834"/>
                <a:gd name="T39" fmla="*/ 304 h 862"/>
                <a:gd name="T40" fmla="*/ 404 w 834"/>
                <a:gd name="T41" fmla="*/ 404 h 862"/>
                <a:gd name="T42" fmla="*/ 366 w 834"/>
                <a:gd name="T43" fmla="*/ 304 h 862"/>
                <a:gd name="T44" fmla="*/ 389 w 834"/>
                <a:gd name="T45" fmla="*/ 440 h 862"/>
                <a:gd name="T46" fmla="*/ 340 w 834"/>
                <a:gd name="T47" fmla="*/ 428 h 862"/>
                <a:gd name="T48" fmla="*/ 265 w 834"/>
                <a:gd name="T49" fmla="*/ 416 h 862"/>
                <a:gd name="T50" fmla="*/ 331 w 834"/>
                <a:gd name="T51" fmla="*/ 381 h 862"/>
                <a:gd name="T52" fmla="*/ 331 w 834"/>
                <a:gd name="T53" fmla="*/ 357 h 862"/>
                <a:gd name="T54" fmla="*/ 265 w 834"/>
                <a:gd name="T55" fmla="*/ 328 h 862"/>
                <a:gd name="T56" fmla="*/ 336 w 834"/>
                <a:gd name="T57" fmla="*/ 316 h 862"/>
                <a:gd name="T58" fmla="*/ 236 w 834"/>
                <a:gd name="T59" fmla="*/ 304 h 862"/>
                <a:gd name="T60" fmla="*/ 340 w 834"/>
                <a:gd name="T61" fmla="*/ 440 h 862"/>
                <a:gd name="T62" fmla="*/ 340 w 834"/>
                <a:gd name="T63" fmla="*/ 428 h 862"/>
                <a:gd name="T64" fmla="*/ 98 w 834"/>
                <a:gd name="T65" fmla="*/ 440 h 862"/>
                <a:gd name="T66" fmla="*/ 125 w 834"/>
                <a:gd name="T67" fmla="*/ 440 h 862"/>
                <a:gd name="T68" fmla="*/ 181 w 834"/>
                <a:gd name="T69" fmla="*/ 440 h 862"/>
                <a:gd name="T70" fmla="*/ 209 w 834"/>
                <a:gd name="T71" fmla="*/ 440 h 862"/>
                <a:gd name="T72" fmla="*/ 196 w 834"/>
                <a:gd name="T73" fmla="*/ 304 h 862"/>
                <a:gd name="T74" fmla="*/ 182 w 834"/>
                <a:gd name="T75" fmla="*/ 400 h 862"/>
                <a:gd name="T76" fmla="*/ 113 w 834"/>
                <a:gd name="T77" fmla="*/ 304 h 862"/>
                <a:gd name="T78" fmla="*/ 834 w 834"/>
                <a:gd name="T79" fmla="*/ 0 h 862"/>
                <a:gd name="T80" fmla="*/ 743 w 834"/>
                <a:gd name="T81" fmla="*/ 555 h 862"/>
                <a:gd name="T82" fmla="*/ 551 w 834"/>
                <a:gd name="T83" fmla="*/ 643 h 862"/>
                <a:gd name="T84" fmla="*/ 420 w 834"/>
                <a:gd name="T85" fmla="*/ 772 h 862"/>
                <a:gd name="T86" fmla="*/ 329 w 834"/>
                <a:gd name="T87" fmla="*/ 643 h 862"/>
                <a:gd name="T88" fmla="*/ 0 w 834"/>
                <a:gd name="T89" fmla="*/ 88 h 862"/>
                <a:gd name="T90" fmla="*/ 91 w 834"/>
                <a:gd name="T91" fmla="*/ 0 h 862"/>
                <a:gd name="T92" fmla="*/ 707 w 834"/>
                <a:gd name="T93" fmla="*/ 125 h 862"/>
                <a:gd name="T94" fmla="*/ 109 w 834"/>
                <a:gd name="T95" fmla="*/ 125 h 862"/>
                <a:gd name="T96" fmla="*/ 37 w 834"/>
                <a:gd name="T97" fmla="*/ 125 h 862"/>
                <a:gd name="T98" fmla="*/ 366 w 834"/>
                <a:gd name="T99" fmla="*/ 606 h 862"/>
                <a:gd name="T100" fmla="*/ 420 w 834"/>
                <a:gd name="T101" fmla="*/ 720 h 862"/>
                <a:gd name="T102" fmla="*/ 456 w 834"/>
                <a:gd name="T103" fmla="*/ 683 h 862"/>
                <a:gd name="T104" fmla="*/ 536 w 834"/>
                <a:gd name="T105" fmla="*/ 606 h 862"/>
                <a:gd name="T106" fmla="*/ 587 w 834"/>
                <a:gd name="T107" fmla="*/ 606 h 862"/>
                <a:gd name="T108" fmla="*/ 707 w 834"/>
                <a:gd name="T109" fmla="*/ 554 h 862"/>
                <a:gd name="T110" fmla="*/ 707 w 834"/>
                <a:gd name="T111" fmla="*/ 518 h 862"/>
                <a:gd name="T112" fmla="*/ 707 w 834"/>
                <a:gd name="T113" fmla="*/ 125 h 862"/>
                <a:gd name="T114" fmla="*/ 127 w 834"/>
                <a:gd name="T115" fmla="*/ 37 h 862"/>
                <a:gd name="T116" fmla="*/ 743 w 834"/>
                <a:gd name="T117" fmla="*/ 88 h 862"/>
                <a:gd name="T118" fmla="*/ 798 w 834"/>
                <a:gd name="T119" fmla="*/ 518 h 862"/>
                <a:gd name="T120" fmla="*/ 798 w 834"/>
                <a:gd name="T121" fmla="*/ 3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34" h="862">
                  <a:moveTo>
                    <a:pt x="619" y="404"/>
                  </a:moveTo>
                  <a:cubicBezTo>
                    <a:pt x="619" y="399"/>
                    <a:pt x="617" y="395"/>
                    <a:pt x="614" y="393"/>
                  </a:cubicBezTo>
                  <a:cubicBezTo>
                    <a:pt x="610" y="390"/>
                    <a:pt x="603" y="388"/>
                    <a:pt x="591" y="385"/>
                  </a:cubicBezTo>
                  <a:cubicBezTo>
                    <a:pt x="569" y="380"/>
                    <a:pt x="555" y="375"/>
                    <a:pt x="548" y="370"/>
                  </a:cubicBezTo>
                  <a:cubicBezTo>
                    <a:pt x="540" y="364"/>
                    <a:pt x="537" y="355"/>
                    <a:pt x="537" y="344"/>
                  </a:cubicBezTo>
                  <a:cubicBezTo>
                    <a:pt x="537" y="330"/>
                    <a:pt x="541" y="320"/>
                    <a:pt x="551" y="312"/>
                  </a:cubicBezTo>
                  <a:cubicBezTo>
                    <a:pt x="561" y="304"/>
                    <a:pt x="573" y="300"/>
                    <a:pt x="590" y="300"/>
                  </a:cubicBezTo>
                  <a:cubicBezTo>
                    <a:pt x="605" y="300"/>
                    <a:pt x="617" y="305"/>
                    <a:pt x="627" y="313"/>
                  </a:cubicBezTo>
                  <a:cubicBezTo>
                    <a:pt x="637" y="321"/>
                    <a:pt x="642" y="331"/>
                    <a:pt x="643" y="345"/>
                  </a:cubicBezTo>
                  <a:lnTo>
                    <a:pt x="615" y="345"/>
                  </a:lnTo>
                  <a:cubicBezTo>
                    <a:pt x="615" y="339"/>
                    <a:pt x="612" y="333"/>
                    <a:pt x="607" y="330"/>
                  </a:cubicBezTo>
                  <a:cubicBezTo>
                    <a:pt x="601" y="326"/>
                    <a:pt x="595" y="324"/>
                    <a:pt x="587" y="324"/>
                  </a:cubicBezTo>
                  <a:cubicBezTo>
                    <a:pt x="579" y="324"/>
                    <a:pt x="574" y="325"/>
                    <a:pt x="570" y="329"/>
                  </a:cubicBezTo>
                  <a:cubicBezTo>
                    <a:pt x="565" y="332"/>
                    <a:pt x="563" y="336"/>
                    <a:pt x="563" y="342"/>
                  </a:cubicBezTo>
                  <a:cubicBezTo>
                    <a:pt x="563" y="346"/>
                    <a:pt x="566" y="349"/>
                    <a:pt x="570" y="351"/>
                  </a:cubicBezTo>
                  <a:cubicBezTo>
                    <a:pt x="574" y="354"/>
                    <a:pt x="583" y="356"/>
                    <a:pt x="596" y="359"/>
                  </a:cubicBezTo>
                  <a:cubicBezTo>
                    <a:pt x="616" y="364"/>
                    <a:pt x="630" y="369"/>
                    <a:pt x="636" y="375"/>
                  </a:cubicBezTo>
                  <a:cubicBezTo>
                    <a:pt x="643" y="380"/>
                    <a:pt x="646" y="390"/>
                    <a:pt x="646" y="402"/>
                  </a:cubicBezTo>
                  <a:cubicBezTo>
                    <a:pt x="646" y="415"/>
                    <a:pt x="641" y="425"/>
                    <a:pt x="631" y="433"/>
                  </a:cubicBezTo>
                  <a:cubicBezTo>
                    <a:pt x="621" y="440"/>
                    <a:pt x="607" y="444"/>
                    <a:pt x="590" y="444"/>
                  </a:cubicBezTo>
                  <a:cubicBezTo>
                    <a:pt x="573" y="444"/>
                    <a:pt x="560" y="440"/>
                    <a:pt x="550" y="432"/>
                  </a:cubicBezTo>
                  <a:cubicBezTo>
                    <a:pt x="540" y="424"/>
                    <a:pt x="535" y="413"/>
                    <a:pt x="534" y="398"/>
                  </a:cubicBezTo>
                  <a:lnTo>
                    <a:pt x="562" y="398"/>
                  </a:lnTo>
                  <a:cubicBezTo>
                    <a:pt x="562" y="405"/>
                    <a:pt x="565" y="411"/>
                    <a:pt x="570" y="415"/>
                  </a:cubicBezTo>
                  <a:cubicBezTo>
                    <a:pt x="575" y="419"/>
                    <a:pt x="581" y="421"/>
                    <a:pt x="590" y="421"/>
                  </a:cubicBezTo>
                  <a:cubicBezTo>
                    <a:pt x="599" y="421"/>
                    <a:pt x="606" y="419"/>
                    <a:pt x="612" y="416"/>
                  </a:cubicBezTo>
                  <a:cubicBezTo>
                    <a:pt x="617" y="413"/>
                    <a:pt x="619" y="409"/>
                    <a:pt x="619" y="404"/>
                  </a:cubicBezTo>
                  <a:close/>
                  <a:moveTo>
                    <a:pt x="403" y="440"/>
                  </a:moveTo>
                  <a:lnTo>
                    <a:pt x="416" y="440"/>
                  </a:lnTo>
                  <a:lnTo>
                    <a:pt x="437" y="333"/>
                  </a:lnTo>
                  <a:lnTo>
                    <a:pt x="459" y="440"/>
                  </a:lnTo>
                  <a:lnTo>
                    <a:pt x="473" y="440"/>
                  </a:lnTo>
                  <a:lnTo>
                    <a:pt x="487" y="440"/>
                  </a:lnTo>
                  <a:lnTo>
                    <a:pt x="524" y="304"/>
                  </a:lnTo>
                  <a:lnTo>
                    <a:pt x="510" y="304"/>
                  </a:lnTo>
                  <a:lnTo>
                    <a:pt x="496" y="304"/>
                  </a:lnTo>
                  <a:lnTo>
                    <a:pt x="473" y="403"/>
                  </a:lnTo>
                  <a:lnTo>
                    <a:pt x="473" y="403"/>
                  </a:lnTo>
                  <a:lnTo>
                    <a:pt x="453" y="304"/>
                  </a:lnTo>
                  <a:lnTo>
                    <a:pt x="438" y="304"/>
                  </a:lnTo>
                  <a:lnTo>
                    <a:pt x="423" y="304"/>
                  </a:lnTo>
                  <a:lnTo>
                    <a:pt x="404" y="404"/>
                  </a:lnTo>
                  <a:lnTo>
                    <a:pt x="381" y="304"/>
                  </a:lnTo>
                  <a:lnTo>
                    <a:pt x="366" y="304"/>
                  </a:lnTo>
                  <a:lnTo>
                    <a:pt x="351" y="304"/>
                  </a:lnTo>
                  <a:lnTo>
                    <a:pt x="389" y="440"/>
                  </a:lnTo>
                  <a:lnTo>
                    <a:pt x="403" y="440"/>
                  </a:lnTo>
                  <a:close/>
                  <a:moveTo>
                    <a:pt x="340" y="428"/>
                  </a:moveTo>
                  <a:lnTo>
                    <a:pt x="340" y="416"/>
                  </a:lnTo>
                  <a:lnTo>
                    <a:pt x="265" y="416"/>
                  </a:lnTo>
                  <a:lnTo>
                    <a:pt x="265" y="381"/>
                  </a:lnTo>
                  <a:lnTo>
                    <a:pt x="331" y="381"/>
                  </a:lnTo>
                  <a:lnTo>
                    <a:pt x="331" y="369"/>
                  </a:lnTo>
                  <a:lnTo>
                    <a:pt x="331" y="357"/>
                  </a:lnTo>
                  <a:lnTo>
                    <a:pt x="265" y="357"/>
                  </a:lnTo>
                  <a:lnTo>
                    <a:pt x="265" y="328"/>
                  </a:lnTo>
                  <a:lnTo>
                    <a:pt x="336" y="328"/>
                  </a:lnTo>
                  <a:lnTo>
                    <a:pt x="336" y="316"/>
                  </a:lnTo>
                  <a:lnTo>
                    <a:pt x="336" y="304"/>
                  </a:lnTo>
                  <a:lnTo>
                    <a:pt x="236" y="304"/>
                  </a:lnTo>
                  <a:lnTo>
                    <a:pt x="236" y="440"/>
                  </a:lnTo>
                  <a:lnTo>
                    <a:pt x="340" y="440"/>
                  </a:lnTo>
                  <a:lnTo>
                    <a:pt x="340" y="428"/>
                  </a:lnTo>
                  <a:lnTo>
                    <a:pt x="340" y="428"/>
                  </a:lnTo>
                  <a:close/>
                  <a:moveTo>
                    <a:pt x="98" y="304"/>
                  </a:moveTo>
                  <a:lnTo>
                    <a:pt x="98" y="440"/>
                  </a:lnTo>
                  <a:lnTo>
                    <a:pt x="111" y="440"/>
                  </a:lnTo>
                  <a:lnTo>
                    <a:pt x="125" y="440"/>
                  </a:lnTo>
                  <a:lnTo>
                    <a:pt x="125" y="342"/>
                  </a:lnTo>
                  <a:lnTo>
                    <a:pt x="181" y="440"/>
                  </a:lnTo>
                  <a:lnTo>
                    <a:pt x="195" y="440"/>
                  </a:lnTo>
                  <a:lnTo>
                    <a:pt x="209" y="440"/>
                  </a:lnTo>
                  <a:lnTo>
                    <a:pt x="209" y="304"/>
                  </a:lnTo>
                  <a:lnTo>
                    <a:pt x="196" y="304"/>
                  </a:lnTo>
                  <a:lnTo>
                    <a:pt x="182" y="304"/>
                  </a:lnTo>
                  <a:lnTo>
                    <a:pt x="182" y="400"/>
                  </a:lnTo>
                  <a:lnTo>
                    <a:pt x="128" y="304"/>
                  </a:lnTo>
                  <a:lnTo>
                    <a:pt x="113" y="304"/>
                  </a:lnTo>
                  <a:lnTo>
                    <a:pt x="98" y="304"/>
                  </a:lnTo>
                  <a:close/>
                  <a:moveTo>
                    <a:pt x="834" y="0"/>
                  </a:moveTo>
                  <a:lnTo>
                    <a:pt x="834" y="555"/>
                  </a:lnTo>
                  <a:lnTo>
                    <a:pt x="743" y="555"/>
                  </a:lnTo>
                  <a:lnTo>
                    <a:pt x="743" y="643"/>
                  </a:lnTo>
                  <a:lnTo>
                    <a:pt x="551" y="643"/>
                  </a:lnTo>
                  <a:lnTo>
                    <a:pt x="420" y="774"/>
                  </a:lnTo>
                  <a:lnTo>
                    <a:pt x="420" y="772"/>
                  </a:lnTo>
                  <a:lnTo>
                    <a:pt x="329" y="862"/>
                  </a:lnTo>
                  <a:lnTo>
                    <a:pt x="329" y="643"/>
                  </a:lnTo>
                  <a:lnTo>
                    <a:pt x="0" y="643"/>
                  </a:lnTo>
                  <a:lnTo>
                    <a:pt x="0" y="88"/>
                  </a:lnTo>
                  <a:lnTo>
                    <a:pt x="91" y="88"/>
                  </a:lnTo>
                  <a:lnTo>
                    <a:pt x="91" y="0"/>
                  </a:lnTo>
                  <a:lnTo>
                    <a:pt x="834" y="0"/>
                  </a:lnTo>
                  <a:close/>
                  <a:moveTo>
                    <a:pt x="707" y="125"/>
                  </a:moveTo>
                  <a:lnTo>
                    <a:pt x="127" y="125"/>
                  </a:lnTo>
                  <a:lnTo>
                    <a:pt x="109" y="125"/>
                  </a:lnTo>
                  <a:lnTo>
                    <a:pt x="91" y="125"/>
                  </a:lnTo>
                  <a:lnTo>
                    <a:pt x="37" y="125"/>
                  </a:lnTo>
                  <a:lnTo>
                    <a:pt x="37" y="606"/>
                  </a:lnTo>
                  <a:lnTo>
                    <a:pt x="366" y="606"/>
                  </a:lnTo>
                  <a:lnTo>
                    <a:pt x="366" y="774"/>
                  </a:lnTo>
                  <a:lnTo>
                    <a:pt x="420" y="720"/>
                  </a:lnTo>
                  <a:lnTo>
                    <a:pt x="438" y="702"/>
                  </a:lnTo>
                  <a:lnTo>
                    <a:pt x="456" y="683"/>
                  </a:lnTo>
                  <a:lnTo>
                    <a:pt x="533" y="606"/>
                  </a:lnTo>
                  <a:lnTo>
                    <a:pt x="536" y="606"/>
                  </a:lnTo>
                  <a:lnTo>
                    <a:pt x="561" y="606"/>
                  </a:lnTo>
                  <a:lnTo>
                    <a:pt x="587" y="606"/>
                  </a:lnTo>
                  <a:lnTo>
                    <a:pt x="707" y="606"/>
                  </a:lnTo>
                  <a:lnTo>
                    <a:pt x="707" y="554"/>
                  </a:lnTo>
                  <a:lnTo>
                    <a:pt x="707" y="536"/>
                  </a:lnTo>
                  <a:lnTo>
                    <a:pt x="707" y="518"/>
                  </a:lnTo>
                  <a:lnTo>
                    <a:pt x="707" y="125"/>
                  </a:lnTo>
                  <a:lnTo>
                    <a:pt x="707" y="125"/>
                  </a:lnTo>
                  <a:close/>
                  <a:moveTo>
                    <a:pt x="798" y="37"/>
                  </a:moveTo>
                  <a:lnTo>
                    <a:pt x="127" y="37"/>
                  </a:lnTo>
                  <a:lnTo>
                    <a:pt x="127" y="88"/>
                  </a:lnTo>
                  <a:lnTo>
                    <a:pt x="743" y="88"/>
                  </a:lnTo>
                  <a:lnTo>
                    <a:pt x="743" y="518"/>
                  </a:lnTo>
                  <a:lnTo>
                    <a:pt x="798" y="518"/>
                  </a:lnTo>
                  <a:lnTo>
                    <a:pt x="798" y="37"/>
                  </a:lnTo>
                  <a:lnTo>
                    <a:pt x="798" y="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7" name="TextBox 16">
            <a:extLst>
              <a:ext uri="{FF2B5EF4-FFF2-40B4-BE49-F238E27FC236}">
                <a16:creationId xmlns:a16="http://schemas.microsoft.com/office/drawing/2014/main" id="{B8CD028B-673D-4F40-8F5F-0DA1AC8BD71C}"/>
              </a:ext>
            </a:extLst>
          </p:cNvPr>
          <p:cNvSpPr txBox="1"/>
          <p:nvPr/>
        </p:nvSpPr>
        <p:spPr>
          <a:xfrm>
            <a:off x="2974471" y="2809783"/>
            <a:ext cx="6097904" cy="707886"/>
          </a:xfrm>
          <a:prstGeom prst="rect">
            <a:avLst/>
          </a:prstGeom>
          <a:noFill/>
        </p:spPr>
        <p:txBody>
          <a:bodyPr wrap="square">
            <a:spAutoFit/>
          </a:bodyPr>
          <a:lstStyle/>
          <a:p>
            <a:pPr>
              <a:defRPr/>
            </a:pPr>
            <a:r>
              <a:rPr lang="en-US" sz="4000" b="1" dirty="0">
                <a:solidFill>
                  <a:schemeClr val="tx1">
                    <a:lumMod val="75000"/>
                    <a:lumOff val="25000"/>
                  </a:schemeClr>
                </a:solidFill>
                <a:latin typeface="Calibri" panose="020F0502020204030204" pitchFamily="34" charset="0"/>
              </a:rPr>
              <a:t>Hofstede Dimensions</a:t>
            </a:r>
          </a:p>
        </p:txBody>
      </p:sp>
    </p:spTree>
    <p:extLst>
      <p:ext uri="{BB962C8B-B14F-4D97-AF65-F5344CB8AC3E}">
        <p14:creationId xmlns:p14="http://schemas.microsoft.com/office/powerpoint/2010/main" val="355805999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Effect transition="in" filter="fade">
                                      <p:cBhvr>
                                        <p:cTn id="12" dur="500"/>
                                        <p:tgtEl>
                                          <p:spTgt spid="7"/>
                                        </p:tgtEl>
                                      </p:cBhvr>
                                    </p:animEffect>
                                  </p:childTnLst>
                                </p:cTn>
                              </p:par>
                              <p:par>
                                <p:cTn id="13" presetID="53" presetClass="entr" presetSubtype="16"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53" presetClass="entr" presetSubtype="16"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rotWithShape="1">
          <a:blip r:embed="rId4"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grpSp>
        <p:nvGrpSpPr>
          <p:cNvPr id="64" name="组合 63"/>
          <p:cNvGrpSpPr/>
          <p:nvPr/>
        </p:nvGrpSpPr>
        <p:grpSpPr>
          <a:xfrm>
            <a:off x="10871486" y="6081486"/>
            <a:ext cx="899314" cy="406400"/>
            <a:chOff x="10871486" y="6081486"/>
            <a:chExt cx="899314" cy="406400"/>
          </a:xfrm>
        </p:grpSpPr>
        <p:sp>
          <p:nvSpPr>
            <p:cNvPr id="65"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6"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67" name="TextBox 66">
            <a:extLst>
              <a:ext uri="{FF2B5EF4-FFF2-40B4-BE49-F238E27FC236}">
                <a16:creationId xmlns:a16="http://schemas.microsoft.com/office/drawing/2014/main" id="{74E4D450-C357-4E63-9F7D-456B0169A316}"/>
              </a:ext>
            </a:extLst>
          </p:cNvPr>
          <p:cNvSpPr txBox="1"/>
          <p:nvPr/>
        </p:nvSpPr>
        <p:spPr>
          <a:xfrm>
            <a:off x="2867204" y="516003"/>
            <a:ext cx="6097904" cy="523220"/>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rPr>
              <a:t>2- Hofstede Dimensions</a:t>
            </a:r>
          </a:p>
        </p:txBody>
      </p:sp>
      <p:sp>
        <p:nvSpPr>
          <p:cNvPr id="68" name="TextBox 67">
            <a:extLst>
              <a:ext uri="{FF2B5EF4-FFF2-40B4-BE49-F238E27FC236}">
                <a16:creationId xmlns:a16="http://schemas.microsoft.com/office/drawing/2014/main" id="{37A0AA1F-FE11-4FC0-A618-E04625A7D764}"/>
              </a:ext>
            </a:extLst>
          </p:cNvPr>
          <p:cNvSpPr txBox="1"/>
          <p:nvPr/>
        </p:nvSpPr>
        <p:spPr>
          <a:xfrm>
            <a:off x="820103" y="1777276"/>
            <a:ext cx="3683317" cy="4401205"/>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ea typeface="+mj-ea"/>
              </a:rPr>
              <a:t>Hofstede believes that their are 6 issues that society need to over come with, and to bridge the gap between cultures Each Scale is relative or subjective to one another and each one is ranked</a:t>
            </a:r>
          </a:p>
        </p:txBody>
      </p:sp>
      <p:graphicFrame>
        <p:nvGraphicFramePr>
          <p:cNvPr id="14" name="Diagram 13">
            <a:extLst>
              <a:ext uri="{FF2B5EF4-FFF2-40B4-BE49-F238E27FC236}">
                <a16:creationId xmlns:a16="http://schemas.microsoft.com/office/drawing/2014/main" id="{02FA2FD2-52F0-44EF-B4D3-7E9273648A94}"/>
              </a:ext>
            </a:extLst>
          </p:cNvPr>
          <p:cNvGraphicFramePr/>
          <p:nvPr>
            <p:extLst>
              <p:ext uri="{D42A27DB-BD31-4B8C-83A1-F6EECF244321}">
                <p14:modId xmlns:p14="http://schemas.microsoft.com/office/powerpoint/2010/main" val="2566065389"/>
              </p:ext>
            </p:extLst>
          </p:nvPr>
        </p:nvGraphicFramePr>
        <p:xfrm>
          <a:off x="4064000" y="143933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46691880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heel(1)">
                                      <p:cBhvr>
                                        <p:cTn id="14"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Graphic spid="1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40016" t="49391"/>
          <a:stretch/>
        </p:blipFill>
        <p:spPr>
          <a:xfrm>
            <a:off x="0" y="0"/>
            <a:ext cx="2438401" cy="1205947"/>
          </a:xfrm>
          <a:prstGeom prst="rect">
            <a:avLst/>
          </a:prstGeom>
        </p:spPr>
      </p:pic>
      <p:grpSp>
        <p:nvGrpSpPr>
          <p:cNvPr id="27" name="组合 26"/>
          <p:cNvGrpSpPr/>
          <p:nvPr/>
        </p:nvGrpSpPr>
        <p:grpSpPr>
          <a:xfrm>
            <a:off x="10871486" y="6081486"/>
            <a:ext cx="899314" cy="406400"/>
            <a:chOff x="10871486" y="6081486"/>
            <a:chExt cx="899314" cy="406400"/>
          </a:xfrm>
        </p:grpSpPr>
        <p:sp>
          <p:nvSpPr>
            <p:cNvPr id="28" name="椭圆 17"/>
            <p:cNvSpPr/>
            <p:nvPr/>
          </p:nvSpPr>
          <p:spPr>
            <a:xfrm rot="16200000">
              <a:off x="10871200"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 name="椭圆 18"/>
            <p:cNvSpPr/>
            <p:nvPr/>
          </p:nvSpPr>
          <p:spPr>
            <a:xfrm rot="5400000">
              <a:off x="11364686" y="6081772"/>
              <a:ext cx="406400" cy="405828"/>
            </a:xfrm>
            <a:custGeom>
              <a:avLst/>
              <a:gdLst>
                <a:gd name="T0" fmla="*/ 1655 w 3311"/>
                <a:gd name="T1" fmla="*/ 0 h 3311"/>
                <a:gd name="T2" fmla="*/ 0 w 3311"/>
                <a:gd name="T3" fmla="*/ 1655 h 3311"/>
                <a:gd name="T4" fmla="*/ 1655 w 3311"/>
                <a:gd name="T5" fmla="*/ 3311 h 3311"/>
                <a:gd name="T6" fmla="*/ 3311 w 3311"/>
                <a:gd name="T7" fmla="*/ 1655 h 3311"/>
                <a:gd name="T8" fmla="*/ 1655 w 3311"/>
                <a:gd name="T9" fmla="*/ 0 h 3311"/>
                <a:gd name="T10" fmla="*/ 2608 w 3311"/>
                <a:gd name="T11" fmla="*/ 2004 h 3311"/>
                <a:gd name="T12" fmla="*/ 1898 w 3311"/>
                <a:gd name="T13" fmla="*/ 1294 h 3311"/>
                <a:gd name="T14" fmla="*/ 1898 w 3311"/>
                <a:gd name="T15" fmla="*/ 2956 h 3311"/>
                <a:gd name="T16" fmla="*/ 1413 w 3311"/>
                <a:gd name="T17" fmla="*/ 2956 h 3311"/>
                <a:gd name="T18" fmla="*/ 1413 w 3311"/>
                <a:gd name="T19" fmla="*/ 1294 h 3311"/>
                <a:gd name="T20" fmla="*/ 703 w 3311"/>
                <a:gd name="T21" fmla="*/ 2004 h 3311"/>
                <a:gd name="T22" fmla="*/ 326 w 3311"/>
                <a:gd name="T23" fmla="*/ 1627 h 3311"/>
                <a:gd name="T24" fmla="*/ 1655 w 3311"/>
                <a:gd name="T25" fmla="*/ 298 h 3311"/>
                <a:gd name="T26" fmla="*/ 2985 w 3311"/>
                <a:gd name="T27" fmla="*/ 1627 h 3311"/>
                <a:gd name="T28" fmla="*/ 2608 w 3311"/>
                <a:gd name="T29" fmla="*/ 2004 h 3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1" h="3311">
                  <a:moveTo>
                    <a:pt x="1655" y="0"/>
                  </a:moveTo>
                  <a:cubicBezTo>
                    <a:pt x="741" y="0"/>
                    <a:pt x="0" y="741"/>
                    <a:pt x="0" y="1655"/>
                  </a:cubicBezTo>
                  <a:cubicBezTo>
                    <a:pt x="0" y="2570"/>
                    <a:pt x="741" y="3311"/>
                    <a:pt x="1655" y="3311"/>
                  </a:cubicBezTo>
                  <a:cubicBezTo>
                    <a:pt x="2570" y="3311"/>
                    <a:pt x="3311" y="2570"/>
                    <a:pt x="3311" y="1655"/>
                  </a:cubicBezTo>
                  <a:cubicBezTo>
                    <a:pt x="3311" y="741"/>
                    <a:pt x="2570" y="0"/>
                    <a:pt x="1655" y="0"/>
                  </a:cubicBezTo>
                  <a:close/>
                  <a:moveTo>
                    <a:pt x="2608" y="2004"/>
                  </a:moveTo>
                  <a:lnTo>
                    <a:pt x="1898" y="1294"/>
                  </a:lnTo>
                  <a:lnTo>
                    <a:pt x="1898" y="2956"/>
                  </a:lnTo>
                  <a:lnTo>
                    <a:pt x="1413" y="2956"/>
                  </a:lnTo>
                  <a:lnTo>
                    <a:pt x="1413" y="1294"/>
                  </a:lnTo>
                  <a:lnTo>
                    <a:pt x="703" y="2004"/>
                  </a:lnTo>
                  <a:lnTo>
                    <a:pt x="326" y="1627"/>
                  </a:lnTo>
                  <a:lnTo>
                    <a:pt x="1655" y="298"/>
                  </a:lnTo>
                  <a:lnTo>
                    <a:pt x="2985" y="1627"/>
                  </a:lnTo>
                  <a:lnTo>
                    <a:pt x="2608" y="20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1" name="TextBox 30">
            <a:extLst>
              <a:ext uri="{FF2B5EF4-FFF2-40B4-BE49-F238E27FC236}">
                <a16:creationId xmlns:a16="http://schemas.microsoft.com/office/drawing/2014/main" id="{8BD811A9-5F15-4452-8DB8-4450FE25D8F0}"/>
              </a:ext>
            </a:extLst>
          </p:cNvPr>
          <p:cNvSpPr txBox="1"/>
          <p:nvPr/>
        </p:nvSpPr>
        <p:spPr>
          <a:xfrm>
            <a:off x="2763203" y="418307"/>
            <a:ext cx="6097904" cy="523220"/>
          </a:xfrm>
          <a:prstGeom prst="rect">
            <a:avLst/>
          </a:prstGeom>
          <a:noFill/>
        </p:spPr>
        <p:txBody>
          <a:bodyPr wrap="square">
            <a:spAutoFit/>
          </a:bodyPr>
          <a:lstStyle/>
          <a:p>
            <a:r>
              <a:rPr lang="en-US" sz="2800" b="1" dirty="0">
                <a:solidFill>
                  <a:schemeClr val="tx1">
                    <a:lumMod val="75000"/>
                    <a:lumOff val="25000"/>
                  </a:schemeClr>
                </a:solidFill>
                <a:latin typeface="Calibri" panose="020F0502020204030204" pitchFamily="34" charset="0"/>
              </a:rPr>
              <a:t>2- Hofstede Dimensions</a:t>
            </a:r>
          </a:p>
        </p:txBody>
      </p:sp>
      <p:sp>
        <p:nvSpPr>
          <p:cNvPr id="3" name="Arrow: Right 2">
            <a:extLst>
              <a:ext uri="{FF2B5EF4-FFF2-40B4-BE49-F238E27FC236}">
                <a16:creationId xmlns:a16="http://schemas.microsoft.com/office/drawing/2014/main" id="{92C764E1-C19E-4B14-8720-A41334968661}"/>
              </a:ext>
            </a:extLst>
          </p:cNvPr>
          <p:cNvSpPr/>
          <p:nvPr/>
        </p:nvSpPr>
        <p:spPr>
          <a:xfrm>
            <a:off x="647700" y="1194130"/>
            <a:ext cx="674370"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A227D30-9524-4833-9C2F-DD0672B24B5A}"/>
              </a:ext>
            </a:extLst>
          </p:cNvPr>
          <p:cNvSpPr txBox="1"/>
          <p:nvPr/>
        </p:nvSpPr>
        <p:spPr>
          <a:xfrm>
            <a:off x="1774508" y="1017657"/>
            <a:ext cx="4037647" cy="707886"/>
          </a:xfrm>
          <a:prstGeom prst="rect">
            <a:avLst/>
          </a:prstGeom>
          <a:noFill/>
        </p:spPr>
        <p:txBody>
          <a:bodyPr wrap="square">
            <a:spAutoFit/>
          </a:bodyPr>
          <a:lstStyle/>
          <a:p>
            <a:pPr lvl="0"/>
            <a:r>
              <a:rPr lang="en-US" sz="4000" b="1" dirty="0">
                <a:solidFill>
                  <a:srgbClr val="494398"/>
                </a:solidFill>
              </a:rPr>
              <a:t>POWER DISTANCE</a:t>
            </a:r>
          </a:p>
        </p:txBody>
      </p:sp>
      <p:pic>
        <p:nvPicPr>
          <p:cNvPr id="1034" name="Picture 10" descr="CQ – How are we different? Part Four – Power Distance | Leslie P Johnson">
            <a:extLst>
              <a:ext uri="{FF2B5EF4-FFF2-40B4-BE49-F238E27FC236}">
                <a16:creationId xmlns:a16="http://schemas.microsoft.com/office/drawing/2014/main" id="{4D2B5B69-7EE8-4A7E-A0B6-5EA36E8BD6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259" y="1725543"/>
            <a:ext cx="9830072" cy="473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20979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ISLIDE.DIAGRAM" val="3a01a928-e975-4e93-93d2-b8f2b70c7247"/>
</p:tagLst>
</file>

<file path=ppt/tags/tag3.xml><?xml version="1.0" encoding="utf-8"?>
<p:tagLst xmlns:a="http://schemas.openxmlformats.org/drawingml/2006/main" xmlns:r="http://schemas.openxmlformats.org/officeDocument/2006/relationships" xmlns:p="http://schemas.openxmlformats.org/presentationml/2006/main">
  <p:tag name="ISLIDE.DIAGRAM" val="c5d394dc-f1b2-4d8a-a9f5-c4468fb108e6"/>
</p:tagLst>
</file>

<file path=ppt/tags/tag4.xml><?xml version="1.0" encoding="utf-8"?>
<p:tagLst xmlns:a="http://schemas.openxmlformats.org/drawingml/2006/main" xmlns:r="http://schemas.openxmlformats.org/officeDocument/2006/relationships" xmlns:p="http://schemas.openxmlformats.org/presentationml/2006/main">
  <p:tag name="ISLIDE.DIAGRAM" val="c71d4959-a188-4fd5-8ea7-c895fb786dbf"/>
</p:tagLst>
</file>

<file path=ppt/tags/tag5.xml><?xml version="1.0" encoding="utf-8"?>
<p:tagLst xmlns:a="http://schemas.openxmlformats.org/drawingml/2006/main" xmlns:r="http://schemas.openxmlformats.org/officeDocument/2006/relationships" xmlns:p="http://schemas.openxmlformats.org/presentationml/2006/main">
  <p:tag name="ISLIDE.DIAGRAM" val="a8564baa-a66c-413f-9610-aee80655b3b6"/>
</p:tagLst>
</file>

<file path=ppt/tags/tag6.xml><?xml version="1.0" encoding="utf-8"?>
<p:tagLst xmlns:a="http://schemas.openxmlformats.org/drawingml/2006/main" xmlns:r="http://schemas.openxmlformats.org/officeDocument/2006/relationships" xmlns:p="http://schemas.openxmlformats.org/presentationml/2006/main">
  <p:tag name="ISLIDE.DIAGRAM" val="c3d578bd-d23e-4437-97a1-74abb5872e02"/>
</p:tagLst>
</file>

<file path=ppt/tags/tag7.xml><?xml version="1.0" encoding="utf-8"?>
<p:tagLst xmlns:a="http://schemas.openxmlformats.org/drawingml/2006/main" xmlns:r="http://schemas.openxmlformats.org/officeDocument/2006/relationships" xmlns:p="http://schemas.openxmlformats.org/presentationml/2006/main">
  <p:tag name="ISLIDE.DIAGRAM" val="ddeb5781-242e-497a-b1e3-6604abf21fb0"/>
</p:tagLst>
</file>

<file path=ppt/theme/theme1.xml><?xml version="1.0" encoding="utf-8"?>
<a:theme xmlns:a="http://schemas.openxmlformats.org/drawingml/2006/main" name="包图主题2">
  <a:themeElements>
    <a:clrScheme name="自定义 223">
      <a:dk1>
        <a:sysClr val="windowText" lastClr="000000"/>
      </a:dk1>
      <a:lt1>
        <a:sysClr val="window" lastClr="FFFFFF"/>
      </a:lt1>
      <a:dk2>
        <a:srgbClr val="44546A"/>
      </a:dk2>
      <a:lt2>
        <a:srgbClr val="E7E6E6"/>
      </a:lt2>
      <a:accent1>
        <a:srgbClr val="0CC3BC"/>
      </a:accent1>
      <a:accent2>
        <a:srgbClr val="F9B515"/>
      </a:accent2>
      <a:accent3>
        <a:srgbClr val="252326"/>
      </a:accent3>
      <a:accent4>
        <a:srgbClr val="0CC3BC"/>
      </a:accent4>
      <a:accent5>
        <a:srgbClr val="F9B515"/>
      </a:accent5>
      <a:accent6>
        <a:srgbClr val="252326"/>
      </a:accent6>
      <a:hlink>
        <a:srgbClr val="252326"/>
      </a:hlink>
      <a:folHlink>
        <a:srgbClr val="252326"/>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641</TotalTime>
  <Words>1870</Words>
  <Application>Microsoft Office PowerPoint</Application>
  <PresentationFormat>Widescreen</PresentationFormat>
  <Paragraphs>255</Paragraphs>
  <Slides>29</Slides>
  <Notes>29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等线</vt:lpstr>
      <vt:lpstr>微软雅黑</vt:lpstr>
      <vt:lpstr>Arial</vt:lpstr>
      <vt:lpstr>Calibri</vt:lpstr>
      <vt:lpstr>Gill Sans</vt:lpstr>
      <vt:lpstr>Impact</vt:lpstr>
      <vt:lpstr>包图主题2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Omar Samy</cp:lastModifiedBy>
  <cp:revision>40</cp:revision>
  <dcterms:created xsi:type="dcterms:W3CDTF">2017-10-09T03:26:07Z</dcterms:created>
  <dcterms:modified xsi:type="dcterms:W3CDTF">2021-12-17T18:06:17Z</dcterms:modified>
</cp:coreProperties>
</file>